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11"/>
  </p:notesMasterIdLst>
  <p:handoutMasterIdLst>
    <p:handoutMasterId r:id="rId12"/>
  </p:handoutMasterIdLst>
  <p:sldIdLst>
    <p:sldId id="1721" r:id="rId5"/>
    <p:sldId id="1787" r:id="rId6"/>
    <p:sldId id="1798" r:id="rId7"/>
    <p:sldId id="1799" r:id="rId8"/>
    <p:sldId id="1800" r:id="rId9"/>
    <p:sldId id="1786" r:id="rId1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1BCE7B-D34D-4E97-B779-0EC703CA789C}" v="5" dt="2024-04-18T04:00:28.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1171" autoAdjust="0"/>
  </p:normalViewPr>
  <p:slideViewPr>
    <p:cSldViewPr snapToGrid="0">
      <p:cViewPr varScale="1">
        <p:scale>
          <a:sx n="73" d="100"/>
          <a:sy n="73" d="100"/>
        </p:scale>
        <p:origin x="165"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334" y="6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NS" userId="8bdba4d2-1367-40cf-ad35-f59b31261896" providerId="ADAL" clId="{C95E9BD8-5401-4BF3-B1C8-A4AE89B3CF2C}"/>
    <pc:docChg chg="undo custSel addSld delSld modSld modMainMaster">
      <pc:chgData name="Jenkins NS" userId="8bdba4d2-1367-40cf-ad35-f59b31261896" providerId="ADAL" clId="{C95E9BD8-5401-4BF3-B1C8-A4AE89B3CF2C}" dt="2024-04-14T18:37:22.377" v="265" actId="6013"/>
      <pc:docMkLst>
        <pc:docMk/>
      </pc:docMkLst>
      <pc:sldChg chg="del">
        <pc:chgData name="Jenkins NS" userId="8bdba4d2-1367-40cf-ad35-f59b31261896" providerId="ADAL" clId="{C95E9BD8-5401-4BF3-B1C8-A4AE89B3CF2C}" dt="2024-04-12T09:56:38.514" v="15" actId="47"/>
        <pc:sldMkLst>
          <pc:docMk/>
          <pc:sldMk cId="1563233608" sldId="620"/>
        </pc:sldMkLst>
      </pc:sldChg>
      <pc:sldChg chg="del">
        <pc:chgData name="Jenkins NS" userId="8bdba4d2-1367-40cf-ad35-f59b31261896" providerId="ADAL" clId="{C95E9BD8-5401-4BF3-B1C8-A4AE89B3CF2C}" dt="2024-04-12T09:56:38.514" v="15" actId="47"/>
        <pc:sldMkLst>
          <pc:docMk/>
          <pc:sldMk cId="3527596074" sldId="621"/>
        </pc:sldMkLst>
      </pc:sldChg>
      <pc:sldChg chg="modSp mod">
        <pc:chgData name="Jenkins NS" userId="8bdba4d2-1367-40cf-ad35-f59b31261896" providerId="ADAL" clId="{C95E9BD8-5401-4BF3-B1C8-A4AE89B3CF2C}" dt="2024-04-12T09:58:44.217" v="25" actId="404"/>
        <pc:sldMkLst>
          <pc:docMk/>
          <pc:sldMk cId="2207846016" sldId="1721"/>
        </pc:sldMkLst>
        <pc:spChg chg="mod">
          <ac:chgData name="Jenkins NS" userId="8bdba4d2-1367-40cf-ad35-f59b31261896" providerId="ADAL" clId="{C95E9BD8-5401-4BF3-B1C8-A4AE89B3CF2C}" dt="2024-04-12T09:58:44.217" v="25" actId="404"/>
          <ac:spMkLst>
            <pc:docMk/>
            <pc:sldMk cId="2207846016" sldId="1721"/>
            <ac:spMk id="2" creationId="{14E9BD13-1407-45B7-B725-D41AAC05BF6D}"/>
          </ac:spMkLst>
        </pc:spChg>
      </pc:sldChg>
      <pc:sldChg chg="modSp mod">
        <pc:chgData name="Jenkins NS" userId="8bdba4d2-1367-40cf-ad35-f59b31261896" providerId="ADAL" clId="{C95E9BD8-5401-4BF3-B1C8-A4AE89B3CF2C}" dt="2024-04-14T18:32:55.602" v="255" actId="122"/>
        <pc:sldMkLst>
          <pc:docMk/>
          <pc:sldMk cId="1359081573" sldId="1758"/>
        </pc:sldMkLst>
        <pc:spChg chg="mod">
          <ac:chgData name="Jenkins NS" userId="8bdba4d2-1367-40cf-ad35-f59b31261896" providerId="ADAL" clId="{C95E9BD8-5401-4BF3-B1C8-A4AE89B3CF2C}" dt="2024-04-14T18:32:55.602" v="255" actId="122"/>
          <ac:spMkLst>
            <pc:docMk/>
            <pc:sldMk cId="1359081573" sldId="1758"/>
            <ac:spMk id="17" creationId="{A0771197-DA73-4FF4-A8C4-A27AFF944F66}"/>
          </ac:spMkLst>
        </pc:spChg>
      </pc:sldChg>
      <pc:sldChg chg="modSp del mod">
        <pc:chgData name="Jenkins NS" userId="8bdba4d2-1367-40cf-ad35-f59b31261896" providerId="ADAL" clId="{C95E9BD8-5401-4BF3-B1C8-A4AE89B3CF2C}" dt="2024-04-12T09:58:30.987" v="22" actId="47"/>
        <pc:sldMkLst>
          <pc:docMk/>
          <pc:sldMk cId="4244671936" sldId="1778"/>
        </pc:sldMkLst>
        <pc:spChg chg="mod">
          <ac:chgData name="Jenkins NS" userId="8bdba4d2-1367-40cf-ad35-f59b31261896" providerId="ADAL" clId="{C95E9BD8-5401-4BF3-B1C8-A4AE89B3CF2C}" dt="2024-04-12T09:58:26.206" v="21" actId="6549"/>
          <ac:spMkLst>
            <pc:docMk/>
            <pc:sldMk cId="4244671936" sldId="1778"/>
            <ac:spMk id="57" creationId="{A4F5CAE8-F25A-4EE3-A12A-7304E957CCE1}"/>
          </ac:spMkLst>
        </pc:spChg>
      </pc:sldChg>
      <pc:sldChg chg="add del">
        <pc:chgData name="Jenkins NS" userId="8bdba4d2-1367-40cf-ad35-f59b31261896" providerId="ADAL" clId="{C95E9BD8-5401-4BF3-B1C8-A4AE89B3CF2C}" dt="2024-04-12T09:56:41.356" v="17" actId="47"/>
        <pc:sldMkLst>
          <pc:docMk/>
          <pc:sldMk cId="2592321789" sldId="1786"/>
        </pc:sldMkLst>
      </pc:sldChg>
      <pc:sldChg chg="del">
        <pc:chgData name="Jenkins NS" userId="8bdba4d2-1367-40cf-ad35-f59b31261896" providerId="ADAL" clId="{C95E9BD8-5401-4BF3-B1C8-A4AE89B3CF2C}" dt="2024-04-12T09:56:38.514" v="15" actId="47"/>
        <pc:sldMkLst>
          <pc:docMk/>
          <pc:sldMk cId="1070779738" sldId="1787"/>
        </pc:sldMkLst>
      </pc:sldChg>
      <pc:sldChg chg="addSp delSp modSp new mod modClrScheme chgLayout">
        <pc:chgData name="Jenkins NS" userId="8bdba4d2-1367-40cf-ad35-f59b31261896" providerId="ADAL" clId="{C95E9BD8-5401-4BF3-B1C8-A4AE89B3CF2C}" dt="2024-04-14T18:20:14.841" v="181" actId="20577"/>
        <pc:sldMkLst>
          <pc:docMk/>
          <pc:sldMk cId="1502623397" sldId="1787"/>
        </pc:sldMkLst>
        <pc:spChg chg="del mod ord">
          <ac:chgData name="Jenkins NS" userId="8bdba4d2-1367-40cf-ad35-f59b31261896" providerId="ADAL" clId="{C95E9BD8-5401-4BF3-B1C8-A4AE89B3CF2C}" dt="2024-04-14T18:04:31.996" v="27" actId="700"/>
          <ac:spMkLst>
            <pc:docMk/>
            <pc:sldMk cId="1502623397" sldId="1787"/>
            <ac:spMk id="2" creationId="{4F64C92C-875D-E8D9-D404-8F44783B4D46}"/>
          </ac:spMkLst>
        </pc:spChg>
        <pc:spChg chg="del">
          <ac:chgData name="Jenkins NS" userId="8bdba4d2-1367-40cf-ad35-f59b31261896" providerId="ADAL" clId="{C95E9BD8-5401-4BF3-B1C8-A4AE89B3CF2C}" dt="2024-04-14T18:04:31.996" v="27" actId="700"/>
          <ac:spMkLst>
            <pc:docMk/>
            <pc:sldMk cId="1502623397" sldId="1787"/>
            <ac:spMk id="3" creationId="{F8BD0FE1-F4F3-DAE5-68FC-A19FD6588EBE}"/>
          </ac:spMkLst>
        </pc:spChg>
        <pc:spChg chg="add del mod ord">
          <ac:chgData name="Jenkins NS" userId="8bdba4d2-1367-40cf-ad35-f59b31261896" providerId="ADAL" clId="{C95E9BD8-5401-4BF3-B1C8-A4AE89B3CF2C}" dt="2024-04-14T18:04:38.402" v="28" actId="700"/>
          <ac:spMkLst>
            <pc:docMk/>
            <pc:sldMk cId="1502623397" sldId="1787"/>
            <ac:spMk id="4" creationId="{8A938F12-BD12-EF45-EDB1-6C30A9B156EF}"/>
          </ac:spMkLst>
        </pc:spChg>
        <pc:spChg chg="add del mod ord">
          <ac:chgData name="Jenkins NS" userId="8bdba4d2-1367-40cf-ad35-f59b31261896" providerId="ADAL" clId="{C95E9BD8-5401-4BF3-B1C8-A4AE89B3CF2C}" dt="2024-04-14T18:04:38.402" v="28" actId="700"/>
          <ac:spMkLst>
            <pc:docMk/>
            <pc:sldMk cId="1502623397" sldId="1787"/>
            <ac:spMk id="5" creationId="{0E4215C3-F5B2-17DF-72A2-D0D52A059194}"/>
          </ac:spMkLst>
        </pc:spChg>
        <pc:spChg chg="add del mod ord">
          <ac:chgData name="Jenkins NS" userId="8bdba4d2-1367-40cf-ad35-f59b31261896" providerId="ADAL" clId="{C95E9BD8-5401-4BF3-B1C8-A4AE89B3CF2C}" dt="2024-04-14T18:04:38.402" v="28" actId="700"/>
          <ac:spMkLst>
            <pc:docMk/>
            <pc:sldMk cId="1502623397" sldId="1787"/>
            <ac:spMk id="6" creationId="{66A7122F-333E-8D6A-AE39-B60015A1C057}"/>
          </ac:spMkLst>
        </pc:spChg>
        <pc:spChg chg="add del mod ord">
          <ac:chgData name="Jenkins NS" userId="8bdba4d2-1367-40cf-ad35-f59b31261896" providerId="ADAL" clId="{C95E9BD8-5401-4BF3-B1C8-A4AE89B3CF2C}" dt="2024-04-14T18:04:38.402" v="28" actId="700"/>
          <ac:spMkLst>
            <pc:docMk/>
            <pc:sldMk cId="1502623397" sldId="1787"/>
            <ac:spMk id="7" creationId="{31BF56E6-176F-4971-F4DB-D8E4BFBEED6D}"/>
          </ac:spMkLst>
        </pc:spChg>
        <pc:spChg chg="add del mod ord">
          <ac:chgData name="Jenkins NS" userId="8bdba4d2-1367-40cf-ad35-f59b31261896" providerId="ADAL" clId="{C95E9BD8-5401-4BF3-B1C8-A4AE89B3CF2C}" dt="2024-04-14T18:04:38.402" v="28" actId="700"/>
          <ac:spMkLst>
            <pc:docMk/>
            <pc:sldMk cId="1502623397" sldId="1787"/>
            <ac:spMk id="8" creationId="{316D8776-8784-CCA9-BEA7-DEC060D75CB5}"/>
          </ac:spMkLst>
        </pc:spChg>
        <pc:spChg chg="add del mod ord">
          <ac:chgData name="Jenkins NS" userId="8bdba4d2-1367-40cf-ad35-f59b31261896" providerId="ADAL" clId="{C95E9BD8-5401-4BF3-B1C8-A4AE89B3CF2C}" dt="2024-04-14T18:04:38.402" v="28" actId="700"/>
          <ac:spMkLst>
            <pc:docMk/>
            <pc:sldMk cId="1502623397" sldId="1787"/>
            <ac:spMk id="9" creationId="{E56E0A24-E04D-8496-41A0-9B45626BCD06}"/>
          </ac:spMkLst>
        </pc:spChg>
        <pc:spChg chg="add del mod ord">
          <ac:chgData name="Jenkins NS" userId="8bdba4d2-1367-40cf-ad35-f59b31261896" providerId="ADAL" clId="{C95E9BD8-5401-4BF3-B1C8-A4AE89B3CF2C}" dt="2024-04-14T18:04:38.402" v="28" actId="700"/>
          <ac:spMkLst>
            <pc:docMk/>
            <pc:sldMk cId="1502623397" sldId="1787"/>
            <ac:spMk id="10" creationId="{5FB499AD-211C-1B99-9F62-48D5D03478DB}"/>
          </ac:spMkLst>
        </pc:spChg>
        <pc:spChg chg="add del mod ord">
          <ac:chgData name="Jenkins NS" userId="8bdba4d2-1367-40cf-ad35-f59b31261896" providerId="ADAL" clId="{C95E9BD8-5401-4BF3-B1C8-A4AE89B3CF2C}" dt="2024-04-14T18:05:00.892" v="29" actId="700"/>
          <ac:spMkLst>
            <pc:docMk/>
            <pc:sldMk cId="1502623397" sldId="1787"/>
            <ac:spMk id="11" creationId="{143F91EE-C373-6F02-7CC7-38D0A2770158}"/>
          </ac:spMkLst>
        </pc:spChg>
        <pc:spChg chg="add del mod ord">
          <ac:chgData name="Jenkins NS" userId="8bdba4d2-1367-40cf-ad35-f59b31261896" providerId="ADAL" clId="{C95E9BD8-5401-4BF3-B1C8-A4AE89B3CF2C}" dt="2024-04-14T18:05:00.892" v="29" actId="700"/>
          <ac:spMkLst>
            <pc:docMk/>
            <pc:sldMk cId="1502623397" sldId="1787"/>
            <ac:spMk id="12" creationId="{BB90752A-F71C-A137-8971-A295ED43D72C}"/>
          </ac:spMkLst>
        </pc:spChg>
        <pc:spChg chg="add del mod ord">
          <ac:chgData name="Jenkins NS" userId="8bdba4d2-1367-40cf-ad35-f59b31261896" providerId="ADAL" clId="{C95E9BD8-5401-4BF3-B1C8-A4AE89B3CF2C}" dt="2024-04-14T18:05:00.892" v="29" actId="700"/>
          <ac:spMkLst>
            <pc:docMk/>
            <pc:sldMk cId="1502623397" sldId="1787"/>
            <ac:spMk id="13" creationId="{AD8225EA-9B99-D7D1-7753-5A23BA9DF7E9}"/>
          </ac:spMkLst>
        </pc:spChg>
        <pc:spChg chg="add del mod ord">
          <ac:chgData name="Jenkins NS" userId="8bdba4d2-1367-40cf-ad35-f59b31261896" providerId="ADAL" clId="{C95E9BD8-5401-4BF3-B1C8-A4AE89B3CF2C}" dt="2024-04-14T18:05:00.892" v="29" actId="700"/>
          <ac:spMkLst>
            <pc:docMk/>
            <pc:sldMk cId="1502623397" sldId="1787"/>
            <ac:spMk id="14" creationId="{F3F848AE-11DE-F649-6F99-CB024921D570}"/>
          </ac:spMkLst>
        </pc:spChg>
        <pc:spChg chg="add del mod ord">
          <ac:chgData name="Jenkins NS" userId="8bdba4d2-1367-40cf-ad35-f59b31261896" providerId="ADAL" clId="{C95E9BD8-5401-4BF3-B1C8-A4AE89B3CF2C}" dt="2024-04-14T18:05:00.892" v="29" actId="700"/>
          <ac:spMkLst>
            <pc:docMk/>
            <pc:sldMk cId="1502623397" sldId="1787"/>
            <ac:spMk id="15" creationId="{FDFB819D-EB98-41E6-221B-11D31F7C9D77}"/>
          </ac:spMkLst>
        </pc:spChg>
        <pc:spChg chg="add del mod ord">
          <ac:chgData name="Jenkins NS" userId="8bdba4d2-1367-40cf-ad35-f59b31261896" providerId="ADAL" clId="{C95E9BD8-5401-4BF3-B1C8-A4AE89B3CF2C}" dt="2024-04-14T18:05:48.678" v="30" actId="700"/>
          <ac:spMkLst>
            <pc:docMk/>
            <pc:sldMk cId="1502623397" sldId="1787"/>
            <ac:spMk id="16" creationId="{68DEC846-9F8F-C1AF-105A-0F1BAFC7B6DE}"/>
          </ac:spMkLst>
        </pc:spChg>
        <pc:spChg chg="add del mod ord">
          <ac:chgData name="Jenkins NS" userId="8bdba4d2-1367-40cf-ad35-f59b31261896" providerId="ADAL" clId="{C95E9BD8-5401-4BF3-B1C8-A4AE89B3CF2C}" dt="2024-04-14T18:05:48.678" v="30" actId="700"/>
          <ac:spMkLst>
            <pc:docMk/>
            <pc:sldMk cId="1502623397" sldId="1787"/>
            <ac:spMk id="17" creationId="{A84A7928-C5BE-7BEB-F37A-1338083BE5D7}"/>
          </ac:spMkLst>
        </pc:spChg>
        <pc:spChg chg="add del mod ord">
          <ac:chgData name="Jenkins NS" userId="8bdba4d2-1367-40cf-ad35-f59b31261896" providerId="ADAL" clId="{C95E9BD8-5401-4BF3-B1C8-A4AE89B3CF2C}" dt="2024-04-14T18:05:48.678" v="30" actId="700"/>
          <ac:spMkLst>
            <pc:docMk/>
            <pc:sldMk cId="1502623397" sldId="1787"/>
            <ac:spMk id="18" creationId="{4546CE43-E555-2884-3A72-88B9C8170F15}"/>
          </ac:spMkLst>
        </pc:spChg>
        <pc:spChg chg="add del mod ord">
          <ac:chgData name="Jenkins NS" userId="8bdba4d2-1367-40cf-ad35-f59b31261896" providerId="ADAL" clId="{C95E9BD8-5401-4BF3-B1C8-A4AE89B3CF2C}" dt="2024-04-14T18:05:48.678" v="30" actId="700"/>
          <ac:spMkLst>
            <pc:docMk/>
            <pc:sldMk cId="1502623397" sldId="1787"/>
            <ac:spMk id="19" creationId="{EB4B768D-5C57-356B-3526-CC20833E4257}"/>
          </ac:spMkLst>
        </pc:spChg>
        <pc:spChg chg="add del mod ord">
          <ac:chgData name="Jenkins NS" userId="8bdba4d2-1367-40cf-ad35-f59b31261896" providerId="ADAL" clId="{C95E9BD8-5401-4BF3-B1C8-A4AE89B3CF2C}" dt="2024-04-14T18:05:48.678" v="30" actId="700"/>
          <ac:spMkLst>
            <pc:docMk/>
            <pc:sldMk cId="1502623397" sldId="1787"/>
            <ac:spMk id="20" creationId="{7D483CBD-BEFB-E452-6395-D0816F366232}"/>
          </ac:spMkLst>
        </pc:spChg>
        <pc:spChg chg="add mod ord">
          <ac:chgData name="Jenkins NS" userId="8bdba4d2-1367-40cf-ad35-f59b31261896" providerId="ADAL" clId="{C95E9BD8-5401-4BF3-B1C8-A4AE89B3CF2C}" dt="2024-04-14T18:05:55.219" v="38" actId="20577"/>
          <ac:spMkLst>
            <pc:docMk/>
            <pc:sldMk cId="1502623397" sldId="1787"/>
            <ac:spMk id="21" creationId="{F0A56F51-4A3E-CFFD-1B72-BBAEC6DBC445}"/>
          </ac:spMkLst>
        </pc:spChg>
        <pc:spChg chg="add mod ord">
          <ac:chgData name="Jenkins NS" userId="8bdba4d2-1367-40cf-ad35-f59b31261896" providerId="ADAL" clId="{C95E9BD8-5401-4BF3-B1C8-A4AE89B3CF2C}" dt="2024-04-14T18:20:14.841" v="181" actId="20577"/>
          <ac:spMkLst>
            <pc:docMk/>
            <pc:sldMk cId="1502623397" sldId="1787"/>
            <ac:spMk id="22" creationId="{D88E0093-70AB-B213-4139-79A142731C8D}"/>
          </ac:spMkLst>
        </pc:spChg>
        <pc:spChg chg="add del mod ord">
          <ac:chgData name="Jenkins NS" userId="8bdba4d2-1367-40cf-ad35-f59b31261896" providerId="ADAL" clId="{C95E9BD8-5401-4BF3-B1C8-A4AE89B3CF2C}" dt="2024-04-14T18:05:58.138" v="39" actId="478"/>
          <ac:spMkLst>
            <pc:docMk/>
            <pc:sldMk cId="1502623397" sldId="1787"/>
            <ac:spMk id="23" creationId="{CDF1E305-917E-ED11-6198-11D576180979}"/>
          </ac:spMkLst>
        </pc:spChg>
        <pc:spChg chg="add del mod ord">
          <ac:chgData name="Jenkins NS" userId="8bdba4d2-1367-40cf-ad35-f59b31261896" providerId="ADAL" clId="{C95E9BD8-5401-4BF3-B1C8-A4AE89B3CF2C}" dt="2024-04-14T18:05:59.351" v="40" actId="478"/>
          <ac:spMkLst>
            <pc:docMk/>
            <pc:sldMk cId="1502623397" sldId="1787"/>
            <ac:spMk id="24" creationId="{EA3B233D-66EF-9FB1-5340-4663309BAAA8}"/>
          </ac:spMkLst>
        </pc:spChg>
        <pc:spChg chg="add del mod">
          <ac:chgData name="Jenkins NS" userId="8bdba4d2-1367-40cf-ad35-f59b31261896" providerId="ADAL" clId="{C95E9BD8-5401-4BF3-B1C8-A4AE89B3CF2C}" dt="2024-04-14T18:09:10.729" v="88" actId="478"/>
          <ac:spMkLst>
            <pc:docMk/>
            <pc:sldMk cId="1502623397" sldId="1787"/>
            <ac:spMk id="25" creationId="{D28674C0-7ABE-5487-80F4-76B561278DAE}"/>
          </ac:spMkLst>
        </pc:spChg>
        <pc:spChg chg="add mod">
          <ac:chgData name="Jenkins NS" userId="8bdba4d2-1367-40cf-ad35-f59b31261896" providerId="ADAL" clId="{C95E9BD8-5401-4BF3-B1C8-A4AE89B3CF2C}" dt="2024-04-14T18:09:52.905" v="99" actId="207"/>
          <ac:spMkLst>
            <pc:docMk/>
            <pc:sldMk cId="1502623397" sldId="1787"/>
            <ac:spMk id="26" creationId="{A5B17090-EB99-7A66-535F-C01C424C78E9}"/>
          </ac:spMkLst>
        </pc:spChg>
      </pc:sldChg>
      <pc:sldChg chg="addSp delSp modSp new mod modClrScheme chgLayout modNotesTx">
        <pc:chgData name="Jenkins NS" userId="8bdba4d2-1367-40cf-ad35-f59b31261896" providerId="ADAL" clId="{C95E9BD8-5401-4BF3-B1C8-A4AE89B3CF2C}" dt="2024-04-14T18:12:18.119" v="123" actId="15"/>
        <pc:sldMkLst>
          <pc:docMk/>
          <pc:sldMk cId="902426433" sldId="1788"/>
        </pc:sldMkLst>
        <pc:spChg chg="del mod ord">
          <ac:chgData name="Jenkins NS" userId="8bdba4d2-1367-40cf-ad35-f59b31261896" providerId="ADAL" clId="{C95E9BD8-5401-4BF3-B1C8-A4AE89B3CF2C}" dt="2024-04-14T18:10:32.479" v="102" actId="700"/>
          <ac:spMkLst>
            <pc:docMk/>
            <pc:sldMk cId="902426433" sldId="1788"/>
            <ac:spMk id="2" creationId="{5EFB16D7-3A7A-01E1-FFDA-169DF3EC09D8}"/>
          </ac:spMkLst>
        </pc:spChg>
        <pc:spChg chg="del mod ord">
          <ac:chgData name="Jenkins NS" userId="8bdba4d2-1367-40cf-ad35-f59b31261896" providerId="ADAL" clId="{C95E9BD8-5401-4BF3-B1C8-A4AE89B3CF2C}" dt="2024-04-14T18:10:32.479" v="102" actId="700"/>
          <ac:spMkLst>
            <pc:docMk/>
            <pc:sldMk cId="902426433" sldId="1788"/>
            <ac:spMk id="3" creationId="{E54A0209-D6FB-2BD0-AEBA-5B1644F5ACDF}"/>
          </ac:spMkLst>
        </pc:spChg>
        <pc:spChg chg="del">
          <ac:chgData name="Jenkins NS" userId="8bdba4d2-1367-40cf-ad35-f59b31261896" providerId="ADAL" clId="{C95E9BD8-5401-4BF3-B1C8-A4AE89B3CF2C}" dt="2024-04-14T18:10:32.479" v="102" actId="700"/>
          <ac:spMkLst>
            <pc:docMk/>
            <pc:sldMk cId="902426433" sldId="1788"/>
            <ac:spMk id="4" creationId="{BAA53FE2-CC84-00A1-CF3F-437DB98DCAFB}"/>
          </ac:spMkLst>
        </pc:spChg>
        <pc:spChg chg="del">
          <ac:chgData name="Jenkins NS" userId="8bdba4d2-1367-40cf-ad35-f59b31261896" providerId="ADAL" clId="{C95E9BD8-5401-4BF3-B1C8-A4AE89B3CF2C}" dt="2024-04-14T18:10:32.479" v="102" actId="700"/>
          <ac:spMkLst>
            <pc:docMk/>
            <pc:sldMk cId="902426433" sldId="1788"/>
            <ac:spMk id="5" creationId="{D5A1A6FD-0F7A-18BE-7177-28C33830B23E}"/>
          </ac:spMkLst>
        </pc:spChg>
        <pc:spChg chg="add mod ord">
          <ac:chgData name="Jenkins NS" userId="8bdba4d2-1367-40cf-ad35-f59b31261896" providerId="ADAL" clId="{C95E9BD8-5401-4BF3-B1C8-A4AE89B3CF2C}" dt="2024-04-14T18:10:51.241" v="109" actId="20577"/>
          <ac:spMkLst>
            <pc:docMk/>
            <pc:sldMk cId="902426433" sldId="1788"/>
            <ac:spMk id="6" creationId="{473190F8-6BF5-2CF1-46F8-A5FBAC5A1D03}"/>
          </ac:spMkLst>
        </pc:spChg>
        <pc:spChg chg="add mod ord">
          <ac:chgData name="Jenkins NS" userId="8bdba4d2-1367-40cf-ad35-f59b31261896" providerId="ADAL" clId="{C95E9BD8-5401-4BF3-B1C8-A4AE89B3CF2C}" dt="2024-04-14T18:12:18.119" v="123" actId="15"/>
          <ac:spMkLst>
            <pc:docMk/>
            <pc:sldMk cId="902426433" sldId="1788"/>
            <ac:spMk id="7" creationId="{E2FB1DD3-A8D6-2C57-8CC4-288F11AD97A9}"/>
          </ac:spMkLst>
        </pc:spChg>
      </pc:sldChg>
      <pc:sldChg chg="modSp add del mod modClrScheme chgLayout">
        <pc:chgData name="Jenkins NS" userId="8bdba4d2-1367-40cf-ad35-f59b31261896" providerId="ADAL" clId="{C95E9BD8-5401-4BF3-B1C8-A4AE89B3CF2C}" dt="2024-04-14T18:10:01.637" v="100" actId="2696"/>
        <pc:sldMkLst>
          <pc:docMk/>
          <pc:sldMk cId="1333465473" sldId="1788"/>
        </pc:sldMkLst>
        <pc:spChg chg="mod ord">
          <ac:chgData name="Jenkins NS" userId="8bdba4d2-1367-40cf-ad35-f59b31261896" providerId="ADAL" clId="{C95E9BD8-5401-4BF3-B1C8-A4AE89B3CF2C}" dt="2024-04-14T18:09:26.145" v="91" actId="14100"/>
          <ac:spMkLst>
            <pc:docMk/>
            <pc:sldMk cId="1333465473" sldId="1788"/>
            <ac:spMk id="21" creationId="{F0A56F51-4A3E-CFFD-1B72-BBAEC6DBC445}"/>
          </ac:spMkLst>
        </pc:spChg>
        <pc:spChg chg="mod ord">
          <ac:chgData name="Jenkins NS" userId="8bdba4d2-1367-40cf-ad35-f59b31261896" providerId="ADAL" clId="{C95E9BD8-5401-4BF3-B1C8-A4AE89B3CF2C}" dt="2024-04-14T18:08:53.567" v="82" actId="700"/>
          <ac:spMkLst>
            <pc:docMk/>
            <pc:sldMk cId="1333465473" sldId="1788"/>
            <ac:spMk id="22" creationId="{D88E0093-70AB-B213-4139-79A142731C8D}"/>
          </ac:spMkLst>
        </pc:spChg>
      </pc:sldChg>
      <pc:sldChg chg="del">
        <pc:chgData name="Jenkins NS" userId="8bdba4d2-1367-40cf-ad35-f59b31261896" providerId="ADAL" clId="{C95E9BD8-5401-4BF3-B1C8-A4AE89B3CF2C}" dt="2024-04-12T09:56:38.514" v="15" actId="47"/>
        <pc:sldMkLst>
          <pc:docMk/>
          <pc:sldMk cId="3053948728" sldId="1788"/>
        </pc:sldMkLst>
      </pc:sldChg>
      <pc:sldChg chg="modSp add mod">
        <pc:chgData name="Jenkins NS" userId="8bdba4d2-1367-40cf-ad35-f59b31261896" providerId="ADAL" clId="{C95E9BD8-5401-4BF3-B1C8-A4AE89B3CF2C}" dt="2024-04-14T18:14:30.427" v="129" actId="20577"/>
        <pc:sldMkLst>
          <pc:docMk/>
          <pc:sldMk cId="296894057" sldId="1789"/>
        </pc:sldMkLst>
        <pc:spChg chg="mod">
          <ac:chgData name="Jenkins NS" userId="8bdba4d2-1367-40cf-ad35-f59b31261896" providerId="ADAL" clId="{C95E9BD8-5401-4BF3-B1C8-A4AE89B3CF2C}" dt="2024-04-14T18:13:15.881" v="126" actId="5793"/>
          <ac:spMkLst>
            <pc:docMk/>
            <pc:sldMk cId="296894057" sldId="1789"/>
            <ac:spMk id="6" creationId="{473190F8-6BF5-2CF1-46F8-A5FBAC5A1D03}"/>
          </ac:spMkLst>
        </pc:spChg>
        <pc:spChg chg="mod">
          <ac:chgData name="Jenkins NS" userId="8bdba4d2-1367-40cf-ad35-f59b31261896" providerId="ADAL" clId="{C95E9BD8-5401-4BF3-B1C8-A4AE89B3CF2C}" dt="2024-04-14T18:14:30.427" v="129" actId="20577"/>
          <ac:spMkLst>
            <pc:docMk/>
            <pc:sldMk cId="296894057" sldId="1789"/>
            <ac:spMk id="7" creationId="{E2FB1DD3-A8D6-2C57-8CC4-288F11AD97A9}"/>
          </ac:spMkLst>
        </pc:spChg>
      </pc:sldChg>
      <pc:sldChg chg="del">
        <pc:chgData name="Jenkins NS" userId="8bdba4d2-1367-40cf-ad35-f59b31261896" providerId="ADAL" clId="{C95E9BD8-5401-4BF3-B1C8-A4AE89B3CF2C}" dt="2024-04-12T09:56:38.514" v="15" actId="47"/>
        <pc:sldMkLst>
          <pc:docMk/>
          <pc:sldMk cId="540229156" sldId="1789"/>
        </pc:sldMkLst>
      </pc:sldChg>
      <pc:sldChg chg="addSp delSp modSp new mod">
        <pc:chgData name="Jenkins NS" userId="8bdba4d2-1367-40cf-ad35-f59b31261896" providerId="ADAL" clId="{C95E9BD8-5401-4BF3-B1C8-A4AE89B3CF2C}" dt="2024-04-14T18:18:57.603" v="172" actId="14734"/>
        <pc:sldMkLst>
          <pc:docMk/>
          <pc:sldMk cId="124852993" sldId="1790"/>
        </pc:sldMkLst>
        <pc:spChg chg="mod">
          <ac:chgData name="Jenkins NS" userId="8bdba4d2-1367-40cf-ad35-f59b31261896" providerId="ADAL" clId="{C95E9BD8-5401-4BF3-B1C8-A4AE89B3CF2C}" dt="2024-04-14T18:18:17.635" v="165" actId="1076"/>
          <ac:spMkLst>
            <pc:docMk/>
            <pc:sldMk cId="124852993" sldId="1790"/>
            <ac:spMk id="2" creationId="{75E043E8-4AA9-5326-8F09-23B78EBB2DF6}"/>
          </ac:spMkLst>
        </pc:spChg>
        <pc:spChg chg="add del">
          <ac:chgData name="Jenkins NS" userId="8bdba4d2-1367-40cf-ad35-f59b31261896" providerId="ADAL" clId="{C95E9BD8-5401-4BF3-B1C8-A4AE89B3CF2C}" dt="2024-04-14T18:15:43" v="140" actId="478"/>
          <ac:spMkLst>
            <pc:docMk/>
            <pc:sldMk cId="124852993" sldId="1790"/>
            <ac:spMk id="3" creationId="{F5FE2F49-01CB-D60E-DB9B-E642F87706BB}"/>
          </ac:spMkLst>
        </pc:spChg>
        <pc:spChg chg="add mod">
          <ac:chgData name="Jenkins NS" userId="8bdba4d2-1367-40cf-ad35-f59b31261896" providerId="ADAL" clId="{C95E9BD8-5401-4BF3-B1C8-A4AE89B3CF2C}" dt="2024-04-14T18:15:11.760" v="138"/>
          <ac:spMkLst>
            <pc:docMk/>
            <pc:sldMk cId="124852993" sldId="1790"/>
            <ac:spMk id="5" creationId="{9E1ADD27-B2A3-477A-AFA2-7BE378B5509B}"/>
          </ac:spMkLst>
        </pc:spChg>
        <pc:spChg chg="add mod">
          <ac:chgData name="Jenkins NS" userId="8bdba4d2-1367-40cf-ad35-f59b31261896" providerId="ADAL" clId="{C95E9BD8-5401-4BF3-B1C8-A4AE89B3CF2C}" dt="2024-04-14T18:16:09.875" v="142"/>
          <ac:spMkLst>
            <pc:docMk/>
            <pc:sldMk cId="124852993" sldId="1790"/>
            <ac:spMk id="7" creationId="{FF427308-9508-4BA3-134D-D1BB7BF7D1F1}"/>
          </ac:spMkLst>
        </pc:spChg>
        <pc:graphicFrameChg chg="add mod">
          <ac:chgData name="Jenkins NS" userId="8bdba4d2-1367-40cf-ad35-f59b31261896" providerId="ADAL" clId="{C95E9BD8-5401-4BF3-B1C8-A4AE89B3CF2C}" dt="2024-04-14T18:15:10.974" v="137" actId="1076"/>
          <ac:graphicFrameMkLst>
            <pc:docMk/>
            <pc:sldMk cId="124852993" sldId="1790"/>
            <ac:graphicFrameMk id="4" creationId="{A33E122B-E7AE-87BF-79FC-7A6765CCBB84}"/>
          </ac:graphicFrameMkLst>
        </pc:graphicFrameChg>
        <pc:graphicFrameChg chg="add mod">
          <ac:chgData name="Jenkins NS" userId="8bdba4d2-1367-40cf-ad35-f59b31261896" providerId="ADAL" clId="{C95E9BD8-5401-4BF3-B1C8-A4AE89B3CF2C}" dt="2024-04-14T18:16:08.119" v="141"/>
          <ac:graphicFrameMkLst>
            <pc:docMk/>
            <pc:sldMk cId="124852993" sldId="1790"/>
            <ac:graphicFrameMk id="6" creationId="{9C9C1093-A4B3-F677-133F-A238504C7A93}"/>
          </ac:graphicFrameMkLst>
        </pc:graphicFrameChg>
        <pc:graphicFrameChg chg="add mod modGraphic">
          <ac:chgData name="Jenkins NS" userId="8bdba4d2-1367-40cf-ad35-f59b31261896" providerId="ADAL" clId="{C95E9BD8-5401-4BF3-B1C8-A4AE89B3CF2C}" dt="2024-04-14T18:18:57.603" v="172" actId="14734"/>
          <ac:graphicFrameMkLst>
            <pc:docMk/>
            <pc:sldMk cId="124852993" sldId="1790"/>
            <ac:graphicFrameMk id="8" creationId="{8C6A76DA-1476-1F6A-2AB4-EC721C3B117A}"/>
          </ac:graphicFrameMkLst>
        </pc:graphicFrameChg>
      </pc:sldChg>
      <pc:sldChg chg="del">
        <pc:chgData name="Jenkins NS" userId="8bdba4d2-1367-40cf-ad35-f59b31261896" providerId="ADAL" clId="{C95E9BD8-5401-4BF3-B1C8-A4AE89B3CF2C}" dt="2024-04-12T09:56:38.514" v="15" actId="47"/>
        <pc:sldMkLst>
          <pc:docMk/>
          <pc:sldMk cId="3392342335" sldId="1790"/>
        </pc:sldMkLst>
      </pc:sldChg>
      <pc:sldChg chg="addSp delSp modSp new mod">
        <pc:chgData name="Jenkins NS" userId="8bdba4d2-1367-40cf-ad35-f59b31261896" providerId="ADAL" clId="{C95E9BD8-5401-4BF3-B1C8-A4AE89B3CF2C}" dt="2024-04-14T18:28:36.321" v="225" actId="14100"/>
        <pc:sldMkLst>
          <pc:docMk/>
          <pc:sldMk cId="628925275" sldId="1791"/>
        </pc:sldMkLst>
        <pc:spChg chg="del mod">
          <ac:chgData name="Jenkins NS" userId="8bdba4d2-1367-40cf-ad35-f59b31261896" providerId="ADAL" clId="{C95E9BD8-5401-4BF3-B1C8-A4AE89B3CF2C}" dt="2024-04-14T18:27:33.904" v="215" actId="478"/>
          <ac:spMkLst>
            <pc:docMk/>
            <pc:sldMk cId="628925275" sldId="1791"/>
            <ac:spMk id="2" creationId="{098BC8E4-A6E0-C17A-003E-0B9BEF83935E}"/>
          </ac:spMkLst>
        </pc:spChg>
        <pc:spChg chg="del">
          <ac:chgData name="Jenkins NS" userId="8bdba4d2-1367-40cf-ad35-f59b31261896" providerId="ADAL" clId="{C95E9BD8-5401-4BF3-B1C8-A4AE89B3CF2C}" dt="2024-04-14T18:27:27.854" v="212" actId="478"/>
          <ac:spMkLst>
            <pc:docMk/>
            <pc:sldMk cId="628925275" sldId="1791"/>
            <ac:spMk id="3" creationId="{8D1B67AA-FF0C-C01B-5307-2853A865A2F0}"/>
          </ac:spMkLst>
        </pc:spChg>
        <pc:spChg chg="add del mod">
          <ac:chgData name="Jenkins NS" userId="8bdba4d2-1367-40cf-ad35-f59b31261896" providerId="ADAL" clId="{C95E9BD8-5401-4BF3-B1C8-A4AE89B3CF2C}" dt="2024-04-14T18:27:36.227" v="216" actId="478"/>
          <ac:spMkLst>
            <pc:docMk/>
            <pc:sldMk cId="628925275" sldId="1791"/>
            <ac:spMk id="5" creationId="{05C9A3AB-D57E-E704-DD85-B5B7B0CCC10C}"/>
          </ac:spMkLst>
        </pc:spChg>
        <pc:picChg chg="add mod">
          <ac:chgData name="Jenkins NS" userId="8bdba4d2-1367-40cf-ad35-f59b31261896" providerId="ADAL" clId="{C95E9BD8-5401-4BF3-B1C8-A4AE89B3CF2C}" dt="2024-04-14T18:28:36.321" v="225" actId="14100"/>
          <ac:picMkLst>
            <pc:docMk/>
            <pc:sldMk cId="628925275" sldId="1791"/>
            <ac:picMk id="4098" creationId="{0788B30D-FFD2-606E-1B09-78C8080B5F50}"/>
          </ac:picMkLst>
        </pc:picChg>
      </pc:sldChg>
      <pc:sldChg chg="del">
        <pc:chgData name="Jenkins NS" userId="8bdba4d2-1367-40cf-ad35-f59b31261896" providerId="ADAL" clId="{C95E9BD8-5401-4BF3-B1C8-A4AE89B3CF2C}" dt="2024-04-12T09:56:38.514" v="15" actId="47"/>
        <pc:sldMkLst>
          <pc:docMk/>
          <pc:sldMk cId="1970354742" sldId="1791"/>
        </pc:sldMkLst>
      </pc:sldChg>
      <pc:sldChg chg="addSp delSp modSp add mod modNotesTx">
        <pc:chgData name="Jenkins NS" userId="8bdba4d2-1367-40cf-ad35-f59b31261896" providerId="ADAL" clId="{C95E9BD8-5401-4BF3-B1C8-A4AE89B3CF2C}" dt="2024-04-14T18:26:30.650" v="211"/>
        <pc:sldMkLst>
          <pc:docMk/>
          <pc:sldMk cId="904550785" sldId="1792"/>
        </pc:sldMkLst>
        <pc:spChg chg="mod">
          <ac:chgData name="Jenkins NS" userId="8bdba4d2-1367-40cf-ad35-f59b31261896" providerId="ADAL" clId="{C95E9BD8-5401-4BF3-B1C8-A4AE89B3CF2C}" dt="2024-04-14T18:26:01.215" v="203" actId="1076"/>
          <ac:spMkLst>
            <pc:docMk/>
            <pc:sldMk cId="904550785" sldId="1792"/>
            <ac:spMk id="2" creationId="{098BC8E4-A6E0-C17A-003E-0B9BEF83935E}"/>
          </ac:spMkLst>
        </pc:spChg>
        <pc:spChg chg="del">
          <ac:chgData name="Jenkins NS" userId="8bdba4d2-1367-40cf-ad35-f59b31261896" providerId="ADAL" clId="{C95E9BD8-5401-4BF3-B1C8-A4AE89B3CF2C}" dt="2024-04-14T18:25:57.896" v="202" actId="478"/>
          <ac:spMkLst>
            <pc:docMk/>
            <pc:sldMk cId="904550785" sldId="1792"/>
            <ac:spMk id="3" creationId="{8D1B67AA-FF0C-C01B-5307-2853A865A2F0}"/>
          </ac:spMkLst>
        </pc:spChg>
        <pc:graphicFrameChg chg="add mod modGraphic">
          <ac:chgData name="Jenkins NS" userId="8bdba4d2-1367-40cf-ad35-f59b31261896" providerId="ADAL" clId="{C95E9BD8-5401-4BF3-B1C8-A4AE89B3CF2C}" dt="2024-04-14T18:26:19.801" v="210" actId="14100"/>
          <ac:graphicFrameMkLst>
            <pc:docMk/>
            <pc:sldMk cId="904550785" sldId="1792"/>
            <ac:graphicFrameMk id="4" creationId="{1F3ED160-9D05-1E60-570A-BFF9DC080528}"/>
          </ac:graphicFrameMkLst>
        </pc:graphicFrameChg>
      </pc:sldChg>
      <pc:sldChg chg="del">
        <pc:chgData name="Jenkins NS" userId="8bdba4d2-1367-40cf-ad35-f59b31261896" providerId="ADAL" clId="{C95E9BD8-5401-4BF3-B1C8-A4AE89B3CF2C}" dt="2024-04-12T09:56:38.514" v="15" actId="47"/>
        <pc:sldMkLst>
          <pc:docMk/>
          <pc:sldMk cId="2524956294" sldId="1792"/>
        </pc:sldMkLst>
      </pc:sldChg>
      <pc:sldChg chg="del">
        <pc:chgData name="Jenkins NS" userId="8bdba4d2-1367-40cf-ad35-f59b31261896" providerId="ADAL" clId="{C95E9BD8-5401-4BF3-B1C8-A4AE89B3CF2C}" dt="2024-04-12T09:56:38.514" v="15" actId="47"/>
        <pc:sldMkLst>
          <pc:docMk/>
          <pc:sldMk cId="276751709" sldId="1793"/>
        </pc:sldMkLst>
      </pc:sldChg>
      <pc:sldChg chg="addSp delSp modSp new mod">
        <pc:chgData name="Jenkins NS" userId="8bdba4d2-1367-40cf-ad35-f59b31261896" providerId="ADAL" clId="{C95E9BD8-5401-4BF3-B1C8-A4AE89B3CF2C}" dt="2024-04-14T18:21:58.164" v="194" actId="1076"/>
        <pc:sldMkLst>
          <pc:docMk/>
          <pc:sldMk cId="3486236899" sldId="1793"/>
        </pc:sldMkLst>
        <pc:spChg chg="mod">
          <ac:chgData name="Jenkins NS" userId="8bdba4d2-1367-40cf-ad35-f59b31261896" providerId="ADAL" clId="{C95E9BD8-5401-4BF3-B1C8-A4AE89B3CF2C}" dt="2024-04-14T18:20:56.867" v="185" actId="404"/>
          <ac:spMkLst>
            <pc:docMk/>
            <pc:sldMk cId="3486236899" sldId="1793"/>
            <ac:spMk id="2" creationId="{4FF581E0-3F45-C90C-00E9-28EC4F50B423}"/>
          </ac:spMkLst>
        </pc:spChg>
        <pc:spChg chg="del">
          <ac:chgData name="Jenkins NS" userId="8bdba4d2-1367-40cf-ad35-f59b31261896" providerId="ADAL" clId="{C95E9BD8-5401-4BF3-B1C8-A4AE89B3CF2C}" dt="2024-04-14T18:21:24.844" v="187" actId="478"/>
          <ac:spMkLst>
            <pc:docMk/>
            <pc:sldMk cId="3486236899" sldId="1793"/>
            <ac:spMk id="3" creationId="{3DAB612C-B953-1AF6-32B6-3C249AF48B8D}"/>
          </ac:spMkLst>
        </pc:spChg>
        <pc:graphicFrameChg chg="add mod modGraphic">
          <ac:chgData name="Jenkins NS" userId="8bdba4d2-1367-40cf-ad35-f59b31261896" providerId="ADAL" clId="{C95E9BD8-5401-4BF3-B1C8-A4AE89B3CF2C}" dt="2024-04-14T18:21:58.164" v="194" actId="1076"/>
          <ac:graphicFrameMkLst>
            <pc:docMk/>
            <pc:sldMk cId="3486236899" sldId="1793"/>
            <ac:graphicFrameMk id="4" creationId="{1FF047E7-C023-E4F8-A880-DCF705F50745}"/>
          </ac:graphicFrameMkLst>
        </pc:graphicFrameChg>
      </pc:sldChg>
      <pc:sldChg chg="del">
        <pc:chgData name="Jenkins NS" userId="8bdba4d2-1367-40cf-ad35-f59b31261896" providerId="ADAL" clId="{C95E9BD8-5401-4BF3-B1C8-A4AE89B3CF2C}" dt="2024-04-12T09:56:38.514" v="15" actId="47"/>
        <pc:sldMkLst>
          <pc:docMk/>
          <pc:sldMk cId="4894614" sldId="1794"/>
        </pc:sldMkLst>
      </pc:sldChg>
      <pc:sldChg chg="modSp new mod modNotesTx">
        <pc:chgData name="Jenkins NS" userId="8bdba4d2-1367-40cf-ad35-f59b31261896" providerId="ADAL" clId="{C95E9BD8-5401-4BF3-B1C8-A4AE89B3CF2C}" dt="2024-04-14T18:24:59.557" v="201"/>
        <pc:sldMkLst>
          <pc:docMk/>
          <pc:sldMk cId="2676261618" sldId="1794"/>
        </pc:sldMkLst>
        <pc:spChg chg="mod">
          <ac:chgData name="Jenkins NS" userId="8bdba4d2-1367-40cf-ad35-f59b31261896" providerId="ADAL" clId="{C95E9BD8-5401-4BF3-B1C8-A4AE89B3CF2C}" dt="2024-04-14T18:24:04.141" v="197"/>
          <ac:spMkLst>
            <pc:docMk/>
            <pc:sldMk cId="2676261618" sldId="1794"/>
            <ac:spMk id="2" creationId="{45F61862-6581-6D95-EBF0-61CA2AD92EE8}"/>
          </ac:spMkLst>
        </pc:spChg>
        <pc:spChg chg="mod">
          <ac:chgData name="Jenkins NS" userId="8bdba4d2-1367-40cf-ad35-f59b31261896" providerId="ADAL" clId="{C95E9BD8-5401-4BF3-B1C8-A4AE89B3CF2C}" dt="2024-04-14T18:24:22.149" v="200" actId="113"/>
          <ac:spMkLst>
            <pc:docMk/>
            <pc:sldMk cId="2676261618" sldId="1794"/>
            <ac:spMk id="3" creationId="{57934C0F-358D-2F21-BE84-4B26A683399A}"/>
          </ac:spMkLst>
        </pc:spChg>
      </pc:sldChg>
      <pc:sldChg chg="del">
        <pc:chgData name="Jenkins NS" userId="8bdba4d2-1367-40cf-ad35-f59b31261896" providerId="ADAL" clId="{C95E9BD8-5401-4BF3-B1C8-A4AE89B3CF2C}" dt="2024-04-12T09:56:38.514" v="15" actId="47"/>
        <pc:sldMkLst>
          <pc:docMk/>
          <pc:sldMk cId="4153566562" sldId="1795"/>
        </pc:sldMkLst>
      </pc:sldChg>
      <pc:sldChg chg="del">
        <pc:chgData name="Jenkins NS" userId="8bdba4d2-1367-40cf-ad35-f59b31261896" providerId="ADAL" clId="{C95E9BD8-5401-4BF3-B1C8-A4AE89B3CF2C}" dt="2024-04-12T09:56:38.514" v="15" actId="47"/>
        <pc:sldMkLst>
          <pc:docMk/>
          <pc:sldMk cId="3774154407" sldId="1796"/>
        </pc:sldMkLst>
      </pc:sldChg>
      <pc:sldChg chg="del">
        <pc:chgData name="Jenkins NS" userId="8bdba4d2-1367-40cf-ad35-f59b31261896" providerId="ADAL" clId="{C95E9BD8-5401-4BF3-B1C8-A4AE89B3CF2C}" dt="2024-04-12T09:56:38.514" v="15" actId="47"/>
        <pc:sldMkLst>
          <pc:docMk/>
          <pc:sldMk cId="2521884581" sldId="1797"/>
        </pc:sldMkLst>
      </pc:sldChg>
      <pc:sldChg chg="del">
        <pc:chgData name="Jenkins NS" userId="8bdba4d2-1367-40cf-ad35-f59b31261896" providerId="ADAL" clId="{C95E9BD8-5401-4BF3-B1C8-A4AE89B3CF2C}" dt="2024-04-12T09:56:38.514" v="15" actId="47"/>
        <pc:sldMkLst>
          <pc:docMk/>
          <pc:sldMk cId="44559756" sldId="1798"/>
        </pc:sldMkLst>
      </pc:sldChg>
      <pc:sldChg chg="del">
        <pc:chgData name="Jenkins NS" userId="8bdba4d2-1367-40cf-ad35-f59b31261896" providerId="ADAL" clId="{C95E9BD8-5401-4BF3-B1C8-A4AE89B3CF2C}" dt="2024-04-12T09:56:38.514" v="15" actId="47"/>
        <pc:sldMkLst>
          <pc:docMk/>
          <pc:sldMk cId="3926227788" sldId="1799"/>
        </pc:sldMkLst>
      </pc:sldChg>
      <pc:sldChg chg="del">
        <pc:chgData name="Jenkins NS" userId="8bdba4d2-1367-40cf-ad35-f59b31261896" providerId="ADAL" clId="{C95E9BD8-5401-4BF3-B1C8-A4AE89B3CF2C}" dt="2024-04-12T09:56:38.514" v="15" actId="47"/>
        <pc:sldMkLst>
          <pc:docMk/>
          <pc:sldMk cId="2356768783" sldId="1800"/>
        </pc:sldMkLst>
      </pc:sldChg>
      <pc:sldChg chg="del">
        <pc:chgData name="Jenkins NS" userId="8bdba4d2-1367-40cf-ad35-f59b31261896" providerId="ADAL" clId="{C95E9BD8-5401-4BF3-B1C8-A4AE89B3CF2C}" dt="2024-04-12T09:56:38.514" v="15" actId="47"/>
        <pc:sldMkLst>
          <pc:docMk/>
          <pc:sldMk cId="1140225750" sldId="1801"/>
        </pc:sldMkLst>
      </pc:sldChg>
      <pc:sldChg chg="del">
        <pc:chgData name="Jenkins NS" userId="8bdba4d2-1367-40cf-ad35-f59b31261896" providerId="ADAL" clId="{C95E9BD8-5401-4BF3-B1C8-A4AE89B3CF2C}" dt="2024-04-12T09:56:38.514" v="15" actId="47"/>
        <pc:sldMkLst>
          <pc:docMk/>
          <pc:sldMk cId="3032433839" sldId="1802"/>
        </pc:sldMkLst>
      </pc:sldChg>
      <pc:sldChg chg="del">
        <pc:chgData name="Jenkins NS" userId="8bdba4d2-1367-40cf-ad35-f59b31261896" providerId="ADAL" clId="{C95E9BD8-5401-4BF3-B1C8-A4AE89B3CF2C}" dt="2024-04-12T09:56:38.514" v="15" actId="47"/>
        <pc:sldMkLst>
          <pc:docMk/>
          <pc:sldMk cId="1192578758" sldId="1803"/>
        </pc:sldMkLst>
      </pc:sldChg>
      <pc:sldChg chg="del">
        <pc:chgData name="Jenkins NS" userId="8bdba4d2-1367-40cf-ad35-f59b31261896" providerId="ADAL" clId="{C95E9BD8-5401-4BF3-B1C8-A4AE89B3CF2C}" dt="2024-04-12T09:56:38.514" v="15" actId="47"/>
        <pc:sldMkLst>
          <pc:docMk/>
          <pc:sldMk cId="3039154538" sldId="1804"/>
        </pc:sldMkLst>
      </pc:sldChg>
      <pc:sldChg chg="del">
        <pc:chgData name="Jenkins NS" userId="8bdba4d2-1367-40cf-ad35-f59b31261896" providerId="ADAL" clId="{C95E9BD8-5401-4BF3-B1C8-A4AE89B3CF2C}" dt="2024-04-12T09:56:38.514" v="15" actId="47"/>
        <pc:sldMkLst>
          <pc:docMk/>
          <pc:sldMk cId="1869590610" sldId="1805"/>
        </pc:sldMkLst>
      </pc:sldChg>
      <pc:sldChg chg="del">
        <pc:chgData name="Jenkins NS" userId="8bdba4d2-1367-40cf-ad35-f59b31261896" providerId="ADAL" clId="{C95E9BD8-5401-4BF3-B1C8-A4AE89B3CF2C}" dt="2024-04-12T09:56:38.514" v="15" actId="47"/>
        <pc:sldMkLst>
          <pc:docMk/>
          <pc:sldMk cId="3329715961" sldId="1806"/>
        </pc:sldMkLst>
      </pc:sldChg>
      <pc:sldMasterChg chg="mod delSldLayout modSldLayout">
        <pc:chgData name="Jenkins NS" userId="8bdba4d2-1367-40cf-ad35-f59b31261896" providerId="ADAL" clId="{C95E9BD8-5401-4BF3-B1C8-A4AE89B3CF2C}" dt="2024-04-14T18:37:22.377" v="265" actId="6013"/>
        <pc:sldMasterMkLst>
          <pc:docMk/>
          <pc:sldMasterMk cId="1881724970" sldId="2147484551"/>
        </pc:sldMasterMkLst>
        <pc:sldLayoutChg chg="addSp delSp modSp mod">
          <pc:chgData name="Jenkins NS" userId="8bdba4d2-1367-40cf-ad35-f59b31261896" providerId="ADAL" clId="{C95E9BD8-5401-4BF3-B1C8-A4AE89B3CF2C}" dt="2024-04-14T18:32:18.881" v="245" actId="20577"/>
          <pc:sldLayoutMkLst>
            <pc:docMk/>
            <pc:sldMasterMk cId="1881724970" sldId="2147484551"/>
            <pc:sldLayoutMk cId="3842161821" sldId="2147484583"/>
          </pc:sldLayoutMkLst>
          <pc:spChg chg="del">
            <ac:chgData name="Jenkins NS" userId="8bdba4d2-1367-40cf-ad35-f59b31261896" providerId="ADAL" clId="{C95E9BD8-5401-4BF3-B1C8-A4AE89B3CF2C}" dt="2024-04-14T18:31:15.773" v="227" actId="478"/>
            <ac:spMkLst>
              <pc:docMk/>
              <pc:sldMasterMk cId="1881724970" sldId="2147484551"/>
              <pc:sldLayoutMk cId="3842161821" sldId="2147484583"/>
              <ac:spMk id="5" creationId="{CF142117-2DA9-8F48-4D17-286FB4BBF585}"/>
            </ac:spMkLst>
          </pc:spChg>
          <pc:spChg chg="mod">
            <ac:chgData name="Jenkins NS" userId="8bdba4d2-1367-40cf-ad35-f59b31261896" providerId="ADAL" clId="{C95E9BD8-5401-4BF3-B1C8-A4AE89B3CF2C}" dt="2024-04-14T18:32:18.881" v="245" actId="20577"/>
            <ac:spMkLst>
              <pc:docMk/>
              <pc:sldMasterMk cId="1881724970" sldId="2147484551"/>
              <pc:sldLayoutMk cId="3842161821" sldId="2147484583"/>
              <ac:spMk id="10" creationId="{070C016C-3966-4D15-8745-40EA49065478}"/>
            </ac:spMkLst>
          </pc:spChg>
          <pc:picChg chg="del">
            <ac:chgData name="Jenkins NS" userId="8bdba4d2-1367-40cf-ad35-f59b31261896" providerId="ADAL" clId="{C95E9BD8-5401-4BF3-B1C8-A4AE89B3CF2C}" dt="2024-04-14T18:31:13.900" v="226" actId="478"/>
            <ac:picMkLst>
              <pc:docMk/>
              <pc:sldMasterMk cId="1881724970" sldId="2147484551"/>
              <pc:sldLayoutMk cId="3842161821" sldId="2147484583"/>
              <ac:picMk id="3" creationId="{8F5AEF4E-E622-D4A8-4794-1BC840504C82}"/>
            </ac:picMkLst>
          </pc:picChg>
          <pc:picChg chg="add mod">
            <ac:chgData name="Jenkins NS" userId="8bdba4d2-1367-40cf-ad35-f59b31261896" providerId="ADAL" clId="{C95E9BD8-5401-4BF3-B1C8-A4AE89B3CF2C}" dt="2024-04-14T18:31:54.871" v="233" actId="1076"/>
            <ac:picMkLst>
              <pc:docMk/>
              <pc:sldMasterMk cId="1881724970" sldId="2147484551"/>
              <pc:sldLayoutMk cId="3842161821" sldId="2147484583"/>
              <ac:picMk id="5122" creationId="{5A31A39F-08FF-C6EE-994E-A91720E670B2}"/>
            </ac:picMkLst>
          </pc:picChg>
        </pc:sldLayoutChg>
        <pc:sldLayoutChg chg="delSp mod">
          <pc:chgData name="Jenkins NS" userId="8bdba4d2-1367-40cf-ad35-f59b31261896" providerId="ADAL" clId="{C95E9BD8-5401-4BF3-B1C8-A4AE89B3CF2C}" dt="2024-04-14T18:17:03.701" v="153" actId="478"/>
          <pc:sldLayoutMkLst>
            <pc:docMk/>
            <pc:sldMasterMk cId="1881724970" sldId="2147484551"/>
            <pc:sldLayoutMk cId="2383953445" sldId="2147484610"/>
          </pc:sldLayoutMkLst>
          <pc:spChg chg="del">
            <ac:chgData name="Jenkins NS" userId="8bdba4d2-1367-40cf-ad35-f59b31261896" providerId="ADAL" clId="{C95E9BD8-5401-4BF3-B1C8-A4AE89B3CF2C}" dt="2024-04-14T18:17:03.701" v="153" actId="478"/>
            <ac:spMkLst>
              <pc:docMk/>
              <pc:sldMasterMk cId="1881724970" sldId="2147484551"/>
              <pc:sldLayoutMk cId="2383953445" sldId="2147484610"/>
              <ac:spMk id="8" creationId="{38846C7A-1465-453E-954F-398A9C851325}"/>
            </ac:spMkLst>
          </pc:spChg>
        </pc:sldLayoutChg>
        <pc:sldLayoutChg chg="addSp delSp modSp mod">
          <pc:chgData name="Jenkins NS" userId="8bdba4d2-1367-40cf-ad35-f59b31261896" providerId="ADAL" clId="{C95E9BD8-5401-4BF3-B1C8-A4AE89B3CF2C}" dt="2024-04-14T18:35:38.610" v="264" actId="478"/>
          <pc:sldLayoutMkLst>
            <pc:docMk/>
            <pc:sldMasterMk cId="1881724970" sldId="2147484551"/>
            <pc:sldLayoutMk cId="2927238557" sldId="2147484737"/>
          </pc:sldLayoutMkLst>
          <pc:spChg chg="del mod">
            <ac:chgData name="Jenkins NS" userId="8bdba4d2-1367-40cf-ad35-f59b31261896" providerId="ADAL" clId="{C95E9BD8-5401-4BF3-B1C8-A4AE89B3CF2C}" dt="2024-04-14T18:34:24.686" v="257" actId="478"/>
            <ac:spMkLst>
              <pc:docMk/>
              <pc:sldMasterMk cId="1881724970" sldId="2147484551"/>
              <pc:sldLayoutMk cId="2927238557" sldId="2147484737"/>
              <ac:spMk id="4" creationId="{81375C03-6A21-9D97-2214-930F4A15FB29}"/>
            </ac:spMkLst>
          </pc:spChg>
          <pc:picChg chg="del">
            <ac:chgData name="Jenkins NS" userId="8bdba4d2-1367-40cf-ad35-f59b31261896" providerId="ADAL" clId="{C95E9BD8-5401-4BF3-B1C8-A4AE89B3CF2C}" dt="2024-04-14T18:34:25.638" v="258" actId="478"/>
            <ac:picMkLst>
              <pc:docMk/>
              <pc:sldMasterMk cId="1881724970" sldId="2147484551"/>
              <pc:sldLayoutMk cId="2927238557" sldId="2147484737"/>
              <ac:picMk id="3" creationId="{034400DB-0F31-D186-1B40-308363CD0137}"/>
            </ac:picMkLst>
          </pc:picChg>
          <pc:picChg chg="add del mod">
            <ac:chgData name="Jenkins NS" userId="8bdba4d2-1367-40cf-ad35-f59b31261896" providerId="ADAL" clId="{C95E9BD8-5401-4BF3-B1C8-A4AE89B3CF2C}" dt="2024-04-14T18:34:31.268" v="261" actId="478"/>
            <ac:picMkLst>
              <pc:docMk/>
              <pc:sldMasterMk cId="1881724970" sldId="2147484551"/>
              <pc:sldLayoutMk cId="2927238557" sldId="2147484737"/>
              <ac:picMk id="6146" creationId="{A1EABFFC-C283-C1DF-AD33-15A79E6902B4}"/>
            </ac:picMkLst>
          </pc:picChg>
          <pc:picChg chg="add">
            <ac:chgData name="Jenkins NS" userId="8bdba4d2-1367-40cf-ad35-f59b31261896" providerId="ADAL" clId="{C95E9BD8-5401-4BF3-B1C8-A4AE89B3CF2C}" dt="2024-04-14T18:35:14.726" v="262"/>
            <ac:picMkLst>
              <pc:docMk/>
              <pc:sldMasterMk cId="1881724970" sldId="2147484551"/>
              <pc:sldLayoutMk cId="2927238557" sldId="2147484737"/>
              <ac:picMk id="6148" creationId="{7A642C5C-7F76-8909-E3B6-3EFB696A6149}"/>
            </ac:picMkLst>
          </pc:picChg>
          <pc:picChg chg="add del">
            <ac:chgData name="Jenkins NS" userId="8bdba4d2-1367-40cf-ad35-f59b31261896" providerId="ADAL" clId="{C95E9BD8-5401-4BF3-B1C8-A4AE89B3CF2C}" dt="2024-04-14T18:35:38.610" v="264" actId="478"/>
            <ac:picMkLst>
              <pc:docMk/>
              <pc:sldMasterMk cId="1881724970" sldId="2147484551"/>
              <pc:sldLayoutMk cId="2927238557" sldId="2147484737"/>
              <ac:picMk id="6150" creationId="{3E22109C-8BC6-97CF-4A5B-D3E1AE46E9EF}"/>
            </ac:picMkLst>
          </pc:picChg>
        </pc:sldLayoutChg>
        <pc:sldLayoutChg chg="del">
          <pc:chgData name="Jenkins NS" userId="8bdba4d2-1367-40cf-ad35-f59b31261896" providerId="ADAL" clId="{C95E9BD8-5401-4BF3-B1C8-A4AE89B3CF2C}" dt="2024-04-12T09:56:38.514" v="15" actId="47"/>
          <pc:sldLayoutMkLst>
            <pc:docMk/>
            <pc:sldMasterMk cId="1881724970" sldId="2147484551"/>
            <pc:sldLayoutMk cId="2255013099" sldId="2147484774"/>
          </pc:sldLayoutMkLst>
        </pc:sldLayoutChg>
      </pc:sldMasterChg>
    </pc:docChg>
  </pc:docChgLst>
  <pc:docChgLst>
    <pc:chgData name="Jenkins NS" userId="8bdba4d2-1367-40cf-ad35-f59b31261896" providerId="ADAL" clId="{BC451CAD-AB15-432C-8122-F1481C2C552D}"/>
    <pc:docChg chg="undo custSel addSld delSld modSld sldOrd addMainMaster delMainMaster modMainMaster">
      <pc:chgData name="Jenkins NS" userId="8bdba4d2-1367-40cf-ad35-f59b31261896" providerId="ADAL" clId="{BC451CAD-AB15-432C-8122-F1481C2C552D}" dt="2024-02-14T13:39:11.484" v="380" actId="20577"/>
      <pc:docMkLst>
        <pc:docMk/>
      </pc:docMkLst>
      <pc:sldChg chg="modSp add del mod">
        <pc:chgData name="Jenkins NS" userId="8bdba4d2-1367-40cf-ad35-f59b31261896" providerId="ADAL" clId="{BC451CAD-AB15-432C-8122-F1481C2C552D}" dt="2024-02-14T13:39:11.484" v="380" actId="20577"/>
        <pc:sldMkLst>
          <pc:docMk/>
          <pc:sldMk cId="101198574" sldId="1611"/>
        </pc:sldMkLst>
        <pc:spChg chg="mod">
          <ac:chgData name="Jenkins NS" userId="8bdba4d2-1367-40cf-ad35-f59b31261896" providerId="ADAL" clId="{BC451CAD-AB15-432C-8122-F1481C2C552D}" dt="2024-02-14T13:39:11.484" v="380" actId="20577"/>
          <ac:spMkLst>
            <pc:docMk/>
            <pc:sldMk cId="101198574" sldId="1611"/>
            <ac:spMk id="3" creationId="{08A730E7-2ED6-4ED5-9BAD-E4C7CBB19AF6}"/>
          </ac:spMkLst>
        </pc:spChg>
      </pc:sldChg>
      <pc:sldChg chg="modSp mod">
        <pc:chgData name="Jenkins NS" userId="8bdba4d2-1367-40cf-ad35-f59b31261896" providerId="ADAL" clId="{BC451CAD-AB15-432C-8122-F1481C2C552D}" dt="2024-02-06T09:24:15.876" v="0"/>
        <pc:sldMkLst>
          <pc:docMk/>
          <pc:sldMk cId="1359081573" sldId="1758"/>
        </pc:sldMkLst>
        <pc:spChg chg="mod">
          <ac:chgData name="Jenkins NS" userId="8bdba4d2-1367-40cf-ad35-f59b31261896" providerId="ADAL" clId="{BC451CAD-AB15-432C-8122-F1481C2C552D}" dt="2024-02-06T09:24:15.876" v="0"/>
          <ac:spMkLst>
            <pc:docMk/>
            <pc:sldMk cId="1359081573" sldId="1758"/>
            <ac:spMk id="17" creationId="{A0771197-DA73-4FF4-A8C4-A27AFF944F66}"/>
          </ac:spMkLst>
        </pc:spChg>
      </pc:sldChg>
      <pc:sldChg chg="addSp delSp modSp mod">
        <pc:chgData name="Jenkins NS" userId="8bdba4d2-1367-40cf-ad35-f59b31261896" providerId="ADAL" clId="{BC451CAD-AB15-432C-8122-F1481C2C552D}" dt="2024-02-06T10:58:10.664" v="225" actId="20577"/>
        <pc:sldMkLst>
          <pc:docMk/>
          <pc:sldMk cId="4244671936" sldId="1778"/>
        </pc:sldMkLst>
        <pc:spChg chg="add mod">
          <ac:chgData name="Jenkins NS" userId="8bdba4d2-1367-40cf-ad35-f59b31261896" providerId="ADAL" clId="{BC451CAD-AB15-432C-8122-F1481C2C552D}" dt="2024-02-06T09:25:32.902" v="13" actId="571"/>
          <ac:spMkLst>
            <pc:docMk/>
            <pc:sldMk cId="4244671936" sldId="1778"/>
            <ac:spMk id="2" creationId="{394C8F21-F8BB-6053-9B4F-33467271E6F7}"/>
          </ac:spMkLst>
        </pc:spChg>
        <pc:spChg chg="mod">
          <ac:chgData name="Jenkins NS" userId="8bdba4d2-1367-40cf-ad35-f59b31261896" providerId="ADAL" clId="{BC451CAD-AB15-432C-8122-F1481C2C552D}" dt="2024-02-06T09:25:57.146" v="60" actId="1035"/>
          <ac:spMkLst>
            <pc:docMk/>
            <pc:sldMk cId="4244671936" sldId="1778"/>
            <ac:spMk id="5" creationId="{B03624D5-1776-2E9A-4D74-4BC4B2860C29}"/>
          </ac:spMkLst>
        </pc:spChg>
        <pc:spChg chg="mod">
          <ac:chgData name="Jenkins NS" userId="8bdba4d2-1367-40cf-ad35-f59b31261896" providerId="ADAL" clId="{BC451CAD-AB15-432C-8122-F1481C2C552D}" dt="2024-02-06T09:25:57.146" v="60" actId="1035"/>
          <ac:spMkLst>
            <pc:docMk/>
            <pc:sldMk cId="4244671936" sldId="1778"/>
            <ac:spMk id="6" creationId="{1BCDC14E-414E-FBC8-DA9F-63936C312029}"/>
          </ac:spMkLst>
        </pc:spChg>
        <pc:spChg chg="add del mod">
          <ac:chgData name="Jenkins NS" userId="8bdba4d2-1367-40cf-ad35-f59b31261896" providerId="ADAL" clId="{BC451CAD-AB15-432C-8122-F1481C2C552D}" dt="2024-02-06T10:58:10.664" v="225" actId="20577"/>
          <ac:spMkLst>
            <pc:docMk/>
            <pc:sldMk cId="4244671936" sldId="1778"/>
            <ac:spMk id="12" creationId="{89B5DD2D-44DD-3C89-D9A0-2EDA6648DA87}"/>
          </ac:spMkLst>
        </pc:spChg>
        <pc:spChg chg="mod">
          <ac:chgData name="Jenkins NS" userId="8bdba4d2-1367-40cf-ad35-f59b31261896" providerId="ADAL" clId="{BC451CAD-AB15-432C-8122-F1481C2C552D}" dt="2024-02-06T09:26:05.203" v="62" actId="1076"/>
          <ac:spMkLst>
            <pc:docMk/>
            <pc:sldMk cId="4244671936" sldId="1778"/>
            <ac:spMk id="14" creationId="{21FED3F1-D3F4-3517-8522-3100CB7495C7}"/>
          </ac:spMkLst>
        </pc:spChg>
        <pc:spChg chg="mod">
          <ac:chgData name="Jenkins NS" userId="8bdba4d2-1367-40cf-ad35-f59b31261896" providerId="ADAL" clId="{BC451CAD-AB15-432C-8122-F1481C2C552D}" dt="2024-02-06T09:26:05.203" v="62" actId="1076"/>
          <ac:spMkLst>
            <pc:docMk/>
            <pc:sldMk cId="4244671936" sldId="1778"/>
            <ac:spMk id="15" creationId="{DEF9CF0B-2995-2EE5-CD43-789968BA3F96}"/>
          </ac:spMkLst>
        </pc:spChg>
        <pc:spChg chg="add mod">
          <ac:chgData name="Jenkins NS" userId="8bdba4d2-1367-40cf-ad35-f59b31261896" providerId="ADAL" clId="{BC451CAD-AB15-432C-8122-F1481C2C552D}" dt="2024-02-06T09:26:05.203" v="62" actId="1076"/>
          <ac:spMkLst>
            <pc:docMk/>
            <pc:sldMk cId="4244671936" sldId="1778"/>
            <ac:spMk id="16" creationId="{4B65A26A-6988-4126-8B2B-A6A3A429ED95}"/>
          </ac:spMkLst>
        </pc:spChg>
        <pc:spChg chg="add del">
          <ac:chgData name="Jenkins NS" userId="8bdba4d2-1367-40cf-ad35-f59b31261896" providerId="ADAL" clId="{BC451CAD-AB15-432C-8122-F1481C2C552D}" dt="2024-02-06T10:57:27.620" v="220" actId="478"/>
          <ac:spMkLst>
            <pc:docMk/>
            <pc:sldMk cId="4244671936" sldId="1778"/>
            <ac:spMk id="17" creationId="{CE9DA3D7-EF40-6B09-8474-71DA0C07F74A}"/>
          </ac:spMkLst>
        </pc:spChg>
        <pc:spChg chg="add del">
          <ac:chgData name="Jenkins NS" userId="8bdba4d2-1367-40cf-ad35-f59b31261896" providerId="ADAL" clId="{BC451CAD-AB15-432C-8122-F1481C2C552D}" dt="2024-02-06T10:57:27.620" v="220" actId="478"/>
          <ac:spMkLst>
            <pc:docMk/>
            <pc:sldMk cId="4244671936" sldId="1778"/>
            <ac:spMk id="18" creationId="{609FA81A-132C-EA97-663B-06020945FE71}"/>
          </ac:spMkLst>
        </pc:spChg>
        <pc:spChg chg="del mod">
          <ac:chgData name="Jenkins NS" userId="8bdba4d2-1367-40cf-ad35-f59b31261896" providerId="ADAL" clId="{BC451CAD-AB15-432C-8122-F1481C2C552D}" dt="2024-02-06T09:25:41.485" v="14" actId="21"/>
          <ac:spMkLst>
            <pc:docMk/>
            <pc:sldMk cId="4244671936" sldId="1778"/>
            <ac:spMk id="58" creationId="{4B65A26A-6988-4126-8B2B-A6A3A429ED95}"/>
          </ac:spMkLst>
        </pc:spChg>
        <pc:spChg chg="mod">
          <ac:chgData name="Jenkins NS" userId="8bdba4d2-1367-40cf-ad35-f59b31261896" providerId="ADAL" clId="{BC451CAD-AB15-432C-8122-F1481C2C552D}" dt="2024-02-06T09:25:57.146" v="60" actId="1035"/>
          <ac:spMkLst>
            <pc:docMk/>
            <pc:sldMk cId="4244671936" sldId="1778"/>
            <ac:spMk id="59" creationId="{6F569157-4C32-45F5-86AD-3B5D033C2839}"/>
          </ac:spMkLst>
        </pc:spChg>
        <pc:spChg chg="mod">
          <ac:chgData name="Jenkins NS" userId="8bdba4d2-1367-40cf-ad35-f59b31261896" providerId="ADAL" clId="{BC451CAD-AB15-432C-8122-F1481C2C552D}" dt="2024-02-06T09:25:27.364" v="11" actId="1076"/>
          <ac:spMkLst>
            <pc:docMk/>
            <pc:sldMk cId="4244671936" sldId="1778"/>
            <ac:spMk id="65" creationId="{BADB56CB-B8AF-4635-B75F-23DE2BB772A8}"/>
          </ac:spMkLst>
        </pc:spChg>
        <pc:grpChg chg="mod">
          <ac:chgData name="Jenkins NS" userId="8bdba4d2-1367-40cf-ad35-f59b31261896" providerId="ADAL" clId="{BC451CAD-AB15-432C-8122-F1481C2C552D}" dt="2024-02-06T09:25:57.146" v="60" actId="1035"/>
          <ac:grpSpMkLst>
            <pc:docMk/>
            <pc:sldMk cId="4244671936" sldId="1778"/>
            <ac:grpSpMk id="4" creationId="{9282A6DA-CF21-3CC0-E8CC-C91FDD37C42D}"/>
          </ac:grpSpMkLst>
        </pc:grpChg>
        <pc:grpChg chg="del">
          <ac:chgData name="Jenkins NS" userId="8bdba4d2-1367-40cf-ad35-f59b31261896" providerId="ADAL" clId="{BC451CAD-AB15-432C-8122-F1481C2C552D}" dt="2024-02-06T09:25:41.485" v="14" actId="21"/>
          <ac:grpSpMkLst>
            <pc:docMk/>
            <pc:sldMk cId="4244671936" sldId="1778"/>
            <ac:grpSpMk id="7" creationId="{EDCD6AA9-9916-DAD0-9DF7-32E8E82D9896}"/>
          </ac:grpSpMkLst>
        </pc:grpChg>
        <pc:grpChg chg="add mod">
          <ac:chgData name="Jenkins NS" userId="8bdba4d2-1367-40cf-ad35-f59b31261896" providerId="ADAL" clId="{BC451CAD-AB15-432C-8122-F1481C2C552D}" dt="2024-02-06T09:26:05.203" v="62" actId="1076"/>
          <ac:grpSpMkLst>
            <pc:docMk/>
            <pc:sldMk cId="4244671936" sldId="1778"/>
            <ac:grpSpMk id="13" creationId="{EDCD6AA9-9916-DAD0-9DF7-32E8E82D9896}"/>
          </ac:grpSpMkLst>
        </pc:grpChg>
        <pc:picChg chg="add mod">
          <ac:chgData name="Jenkins NS" userId="8bdba4d2-1367-40cf-ad35-f59b31261896" providerId="ADAL" clId="{BC451CAD-AB15-432C-8122-F1481C2C552D}" dt="2024-02-06T09:25:32.902" v="13" actId="571"/>
          <ac:picMkLst>
            <pc:docMk/>
            <pc:sldMk cId="4244671936" sldId="1778"/>
            <ac:picMk id="10" creationId="{8083D63B-791D-01BF-7195-4361568ED423}"/>
          </ac:picMkLst>
        </pc:picChg>
        <pc:picChg chg="add del">
          <ac:chgData name="Jenkins NS" userId="8bdba4d2-1367-40cf-ad35-f59b31261896" providerId="ADAL" clId="{BC451CAD-AB15-432C-8122-F1481C2C552D}" dt="2024-02-06T10:57:27.620" v="220" actId="478"/>
          <ac:picMkLst>
            <pc:docMk/>
            <pc:sldMk cId="4244671936" sldId="1778"/>
            <ac:picMk id="19" creationId="{E09D6E52-CCA3-4FFE-94C7-63EC27B0082E}"/>
          </ac:picMkLst>
        </pc:picChg>
        <pc:picChg chg="add mod">
          <ac:chgData name="Jenkins NS" userId="8bdba4d2-1367-40cf-ad35-f59b31261896" providerId="ADAL" clId="{BC451CAD-AB15-432C-8122-F1481C2C552D}" dt="2024-02-06T09:26:05.203" v="62" actId="1076"/>
          <ac:picMkLst>
            <pc:docMk/>
            <pc:sldMk cId="4244671936" sldId="1778"/>
            <ac:picMk id="20" creationId="{C7668556-0736-49BB-8294-3644EC928912}"/>
          </ac:picMkLst>
        </pc:picChg>
        <pc:picChg chg="del">
          <ac:chgData name="Jenkins NS" userId="8bdba4d2-1367-40cf-ad35-f59b31261896" providerId="ADAL" clId="{BC451CAD-AB15-432C-8122-F1481C2C552D}" dt="2024-02-06T09:25:41.485" v="14" actId="21"/>
          <ac:picMkLst>
            <pc:docMk/>
            <pc:sldMk cId="4244671936" sldId="1778"/>
            <ac:picMk id="80" creationId="{C7668556-0736-49BB-8294-3644EC928912}"/>
          </ac:picMkLst>
        </pc:picChg>
        <pc:picChg chg="mod">
          <ac:chgData name="Jenkins NS" userId="8bdba4d2-1367-40cf-ad35-f59b31261896" providerId="ADAL" clId="{BC451CAD-AB15-432C-8122-F1481C2C552D}" dt="2024-02-06T09:25:57.146" v="60" actId="1035"/>
          <ac:picMkLst>
            <pc:docMk/>
            <pc:sldMk cId="4244671936" sldId="1778"/>
            <ac:picMk id="81" creationId="{672CB9BB-29FA-49D9-924B-C2AF2D61EBE7}"/>
          </ac:picMkLst>
        </pc:picChg>
      </pc:sldChg>
      <pc:sldChg chg="addSp delSp modSp mod">
        <pc:chgData name="Jenkins NS" userId="8bdba4d2-1367-40cf-ad35-f59b31261896" providerId="ADAL" clId="{BC451CAD-AB15-432C-8122-F1481C2C552D}" dt="2024-02-06T10:57:07.628" v="215" actId="14100"/>
        <pc:sldMkLst>
          <pc:docMk/>
          <pc:sldMk cId="3053948728" sldId="1788"/>
        </pc:sldMkLst>
        <pc:picChg chg="del">
          <ac:chgData name="Jenkins NS" userId="8bdba4d2-1367-40cf-ad35-f59b31261896" providerId="ADAL" clId="{BC451CAD-AB15-432C-8122-F1481C2C552D}" dt="2024-02-06T10:56:58.908" v="211" actId="478"/>
          <ac:picMkLst>
            <pc:docMk/>
            <pc:sldMk cId="3053948728" sldId="1788"/>
            <ac:picMk id="4" creationId="{ED18C352-7246-D34D-78EA-4C5E48892CA4}"/>
          </ac:picMkLst>
        </pc:picChg>
        <pc:picChg chg="del">
          <ac:chgData name="Jenkins NS" userId="8bdba4d2-1367-40cf-ad35-f59b31261896" providerId="ADAL" clId="{BC451CAD-AB15-432C-8122-F1481C2C552D}" dt="2024-02-06T10:56:58.908" v="211" actId="478"/>
          <ac:picMkLst>
            <pc:docMk/>
            <pc:sldMk cId="3053948728" sldId="1788"/>
            <ac:picMk id="5" creationId="{F433EBD7-179B-A88F-8A12-EE69C9DC5E97}"/>
          </ac:picMkLst>
        </pc:picChg>
        <pc:picChg chg="del">
          <ac:chgData name="Jenkins NS" userId="8bdba4d2-1367-40cf-ad35-f59b31261896" providerId="ADAL" clId="{BC451CAD-AB15-432C-8122-F1481C2C552D}" dt="2024-02-06T10:56:58.908" v="211" actId="478"/>
          <ac:picMkLst>
            <pc:docMk/>
            <pc:sldMk cId="3053948728" sldId="1788"/>
            <ac:picMk id="6" creationId="{87FFD60D-7AA1-4190-6BE2-66C068F02EE6}"/>
          </ac:picMkLst>
        </pc:picChg>
        <pc:picChg chg="del">
          <ac:chgData name="Jenkins NS" userId="8bdba4d2-1367-40cf-ad35-f59b31261896" providerId="ADAL" clId="{BC451CAD-AB15-432C-8122-F1481C2C552D}" dt="2024-02-06T10:56:58.908" v="211" actId="478"/>
          <ac:picMkLst>
            <pc:docMk/>
            <pc:sldMk cId="3053948728" sldId="1788"/>
            <ac:picMk id="7" creationId="{0688F7BE-5C41-76CE-56D2-BFE70D4EB01E}"/>
          </ac:picMkLst>
        </pc:picChg>
        <pc:picChg chg="del">
          <ac:chgData name="Jenkins NS" userId="8bdba4d2-1367-40cf-ad35-f59b31261896" providerId="ADAL" clId="{BC451CAD-AB15-432C-8122-F1481C2C552D}" dt="2024-02-06T10:56:58.908" v="211" actId="478"/>
          <ac:picMkLst>
            <pc:docMk/>
            <pc:sldMk cId="3053948728" sldId="1788"/>
            <ac:picMk id="8" creationId="{E5102353-AE3C-A5D6-B10D-CD1B935645A0}"/>
          </ac:picMkLst>
        </pc:picChg>
        <pc:picChg chg="add mod">
          <ac:chgData name="Jenkins NS" userId="8bdba4d2-1367-40cf-ad35-f59b31261896" providerId="ADAL" clId="{BC451CAD-AB15-432C-8122-F1481C2C552D}" dt="2024-02-06T10:57:07.628" v="215" actId="14100"/>
          <ac:picMkLst>
            <pc:docMk/>
            <pc:sldMk cId="3053948728" sldId="1788"/>
            <ac:picMk id="10" creationId="{AD8E3E84-2F12-A990-A0EF-F34301969FC9}"/>
          </ac:picMkLst>
        </pc:picChg>
        <pc:picChg chg="del">
          <ac:chgData name="Jenkins NS" userId="8bdba4d2-1367-40cf-ad35-f59b31261896" providerId="ADAL" clId="{BC451CAD-AB15-432C-8122-F1481C2C552D}" dt="2024-02-06T10:56:58.908" v="211" actId="478"/>
          <ac:picMkLst>
            <pc:docMk/>
            <pc:sldMk cId="3053948728" sldId="1788"/>
            <ac:picMk id="13" creationId="{05AE7E23-BCE1-A6DD-0B28-266F548FDABF}"/>
          </ac:picMkLst>
        </pc:picChg>
      </pc:sldChg>
      <pc:sldChg chg="del">
        <pc:chgData name="Jenkins NS" userId="8bdba4d2-1367-40cf-ad35-f59b31261896" providerId="ADAL" clId="{BC451CAD-AB15-432C-8122-F1481C2C552D}" dt="2024-02-06T20:29:44.648" v="290" actId="2696"/>
        <pc:sldMkLst>
          <pc:docMk/>
          <pc:sldMk cId="1719267613" sldId="1790"/>
        </pc:sldMkLst>
      </pc:sldChg>
      <pc:sldChg chg="add ord">
        <pc:chgData name="Jenkins NS" userId="8bdba4d2-1367-40cf-ad35-f59b31261896" providerId="ADAL" clId="{BC451CAD-AB15-432C-8122-F1481C2C552D}" dt="2024-02-06T20:53:45.949" v="368"/>
        <pc:sldMkLst>
          <pc:docMk/>
          <pc:sldMk cId="3392342335" sldId="1790"/>
        </pc:sldMkLst>
      </pc:sldChg>
      <pc:sldChg chg="addSp delSp modSp new mod">
        <pc:chgData name="Jenkins NS" userId="8bdba4d2-1367-40cf-ad35-f59b31261896" providerId="ADAL" clId="{BC451CAD-AB15-432C-8122-F1481C2C552D}" dt="2024-02-06T09:44:50.110" v="143" actId="20577"/>
        <pc:sldMkLst>
          <pc:docMk/>
          <pc:sldMk cId="2524956294" sldId="1792"/>
        </pc:sldMkLst>
        <pc:spChg chg="mod">
          <ac:chgData name="Jenkins NS" userId="8bdba4d2-1367-40cf-ad35-f59b31261896" providerId="ADAL" clId="{BC451CAD-AB15-432C-8122-F1481C2C552D}" dt="2024-02-06T09:28:32.060" v="98" actId="14100"/>
          <ac:spMkLst>
            <pc:docMk/>
            <pc:sldMk cId="2524956294" sldId="1792"/>
            <ac:spMk id="2" creationId="{30AE191B-073E-2340-B8D1-5E60FAE0690C}"/>
          </ac:spMkLst>
        </pc:spChg>
        <pc:spChg chg="add mod">
          <ac:chgData name="Jenkins NS" userId="8bdba4d2-1367-40cf-ad35-f59b31261896" providerId="ADAL" clId="{BC451CAD-AB15-432C-8122-F1481C2C552D}" dt="2024-02-06T09:44:50.110" v="143" actId="20577"/>
          <ac:spMkLst>
            <pc:docMk/>
            <pc:sldMk cId="2524956294" sldId="1792"/>
            <ac:spMk id="8" creationId="{1B34E3EC-51E1-CBFF-2AC3-937E8639DB07}"/>
          </ac:spMkLst>
        </pc:spChg>
        <pc:graphicFrameChg chg="add del mod modGraphic">
          <ac:chgData name="Jenkins NS" userId="8bdba4d2-1367-40cf-ad35-f59b31261896" providerId="ADAL" clId="{BC451CAD-AB15-432C-8122-F1481C2C552D}" dt="2024-02-06T09:31:15.306" v="110" actId="478"/>
          <ac:graphicFrameMkLst>
            <pc:docMk/>
            <pc:sldMk cId="2524956294" sldId="1792"/>
            <ac:graphicFrameMk id="4" creationId="{C360C593-CC4B-ED95-B6A3-917F5C634F5C}"/>
          </ac:graphicFrameMkLst>
        </pc:graphicFrameChg>
        <pc:picChg chg="add del mod">
          <ac:chgData name="Jenkins NS" userId="8bdba4d2-1367-40cf-ad35-f59b31261896" providerId="ADAL" clId="{BC451CAD-AB15-432C-8122-F1481C2C552D}" dt="2024-02-06T09:26:42.553" v="68" actId="478"/>
          <ac:picMkLst>
            <pc:docMk/>
            <pc:sldMk cId="2524956294" sldId="1792"/>
            <ac:picMk id="3" creationId="{7BB41D53-1977-4CDA-F284-2CC4365F3959}"/>
          </ac:picMkLst>
        </pc:picChg>
        <pc:picChg chg="add mod">
          <ac:chgData name="Jenkins NS" userId="8bdba4d2-1367-40cf-ad35-f59b31261896" providerId="ADAL" clId="{BC451CAD-AB15-432C-8122-F1481C2C552D}" dt="2024-02-06T09:31:20.998" v="111" actId="1076"/>
          <ac:picMkLst>
            <pc:docMk/>
            <pc:sldMk cId="2524956294" sldId="1792"/>
            <ac:picMk id="6" creationId="{F05CC519-87BD-6ADB-9980-87E8A8262F9F}"/>
          </ac:picMkLst>
        </pc:picChg>
      </pc:sldChg>
      <pc:sldChg chg="addSp delSp modSp add mod">
        <pc:chgData name="Jenkins NS" userId="8bdba4d2-1367-40cf-ad35-f59b31261896" providerId="ADAL" clId="{BC451CAD-AB15-432C-8122-F1481C2C552D}" dt="2024-02-06T09:45:25.687" v="156"/>
        <pc:sldMkLst>
          <pc:docMk/>
          <pc:sldMk cId="276751709" sldId="1793"/>
        </pc:sldMkLst>
        <pc:spChg chg="mod">
          <ac:chgData name="Jenkins NS" userId="8bdba4d2-1367-40cf-ad35-f59b31261896" providerId="ADAL" clId="{BC451CAD-AB15-432C-8122-F1481C2C552D}" dt="2024-02-06T09:28:53.834" v="104" actId="20577"/>
          <ac:spMkLst>
            <pc:docMk/>
            <pc:sldMk cId="276751709" sldId="1793"/>
            <ac:spMk id="2" creationId="{30AE191B-073E-2340-B8D1-5E60FAE0690C}"/>
          </ac:spMkLst>
        </pc:spChg>
        <pc:spChg chg="add mod">
          <ac:chgData name="Jenkins NS" userId="8bdba4d2-1367-40cf-ad35-f59b31261896" providerId="ADAL" clId="{BC451CAD-AB15-432C-8122-F1481C2C552D}" dt="2024-02-06T09:45:25.687" v="156"/>
          <ac:spMkLst>
            <pc:docMk/>
            <pc:sldMk cId="276751709" sldId="1793"/>
            <ac:spMk id="6" creationId="{6C366B9C-240C-C99D-1BF9-F4455302C99C}"/>
          </ac:spMkLst>
        </pc:spChg>
        <pc:graphicFrameChg chg="del">
          <ac:chgData name="Jenkins NS" userId="8bdba4d2-1367-40cf-ad35-f59b31261896" providerId="ADAL" clId="{BC451CAD-AB15-432C-8122-F1481C2C552D}" dt="2024-02-06T09:29:39.870" v="105" actId="478"/>
          <ac:graphicFrameMkLst>
            <pc:docMk/>
            <pc:sldMk cId="276751709" sldId="1793"/>
            <ac:graphicFrameMk id="4" creationId="{C360C593-CC4B-ED95-B6A3-917F5C634F5C}"/>
          </ac:graphicFrameMkLst>
        </pc:graphicFrameChg>
        <pc:picChg chg="add mod">
          <ac:chgData name="Jenkins NS" userId="8bdba4d2-1367-40cf-ad35-f59b31261896" providerId="ADAL" clId="{BC451CAD-AB15-432C-8122-F1481C2C552D}" dt="2024-02-06T09:44:55.207" v="145" actId="1076"/>
          <ac:picMkLst>
            <pc:docMk/>
            <pc:sldMk cId="276751709" sldId="1793"/>
            <ac:picMk id="5" creationId="{C250B201-F8BD-4E17-AFD5-3ACF0354531D}"/>
          </ac:picMkLst>
        </pc:picChg>
      </pc:sldChg>
      <pc:sldChg chg="addSp delSp modSp add mod">
        <pc:chgData name="Jenkins NS" userId="8bdba4d2-1367-40cf-ad35-f59b31261896" providerId="ADAL" clId="{BC451CAD-AB15-432C-8122-F1481C2C552D}" dt="2024-02-06T09:58:16.818" v="173"/>
        <pc:sldMkLst>
          <pc:docMk/>
          <pc:sldMk cId="4894614" sldId="1794"/>
        </pc:sldMkLst>
        <pc:spChg chg="mod">
          <ac:chgData name="Jenkins NS" userId="8bdba4d2-1367-40cf-ad35-f59b31261896" providerId="ADAL" clId="{BC451CAD-AB15-432C-8122-F1481C2C552D}" dt="2024-02-06T09:57:36.756" v="164" actId="20577"/>
          <ac:spMkLst>
            <pc:docMk/>
            <pc:sldMk cId="4894614" sldId="1794"/>
            <ac:spMk id="2" creationId="{30AE191B-073E-2340-B8D1-5E60FAE0690C}"/>
          </ac:spMkLst>
        </pc:spChg>
        <pc:spChg chg="mod">
          <ac:chgData name="Jenkins NS" userId="8bdba4d2-1367-40cf-ad35-f59b31261896" providerId="ADAL" clId="{BC451CAD-AB15-432C-8122-F1481C2C552D}" dt="2024-02-06T09:58:16.818" v="173"/>
          <ac:spMkLst>
            <pc:docMk/>
            <pc:sldMk cId="4894614" sldId="1794"/>
            <ac:spMk id="6" creationId="{6C366B9C-240C-C99D-1BF9-F4455302C99C}"/>
          </ac:spMkLst>
        </pc:spChg>
        <pc:picChg chg="add mod">
          <ac:chgData name="Jenkins NS" userId="8bdba4d2-1367-40cf-ad35-f59b31261896" providerId="ADAL" clId="{BC451CAD-AB15-432C-8122-F1481C2C552D}" dt="2024-02-06T09:57:55.129" v="168" actId="1076"/>
          <ac:picMkLst>
            <pc:docMk/>
            <pc:sldMk cId="4894614" sldId="1794"/>
            <ac:picMk id="4" creationId="{EC29A683-AECC-66FC-BCB5-4EA29B7D65F7}"/>
          </ac:picMkLst>
        </pc:picChg>
        <pc:picChg chg="del">
          <ac:chgData name="Jenkins NS" userId="8bdba4d2-1367-40cf-ad35-f59b31261896" providerId="ADAL" clId="{BC451CAD-AB15-432C-8122-F1481C2C552D}" dt="2024-02-06T09:57:38.303" v="165" actId="478"/>
          <ac:picMkLst>
            <pc:docMk/>
            <pc:sldMk cId="4894614" sldId="1794"/>
            <ac:picMk id="5" creationId="{C250B201-F8BD-4E17-AFD5-3ACF0354531D}"/>
          </ac:picMkLst>
        </pc:picChg>
      </pc:sldChg>
      <pc:sldChg chg="addSp modSp new mod">
        <pc:chgData name="Jenkins NS" userId="8bdba4d2-1367-40cf-ad35-f59b31261896" providerId="ADAL" clId="{BC451CAD-AB15-432C-8122-F1481C2C552D}" dt="2024-02-06T20:09:09.711" v="265" actId="1076"/>
        <pc:sldMkLst>
          <pc:docMk/>
          <pc:sldMk cId="4153566562" sldId="1795"/>
        </pc:sldMkLst>
        <pc:spChg chg="mod">
          <ac:chgData name="Jenkins NS" userId="8bdba4d2-1367-40cf-ad35-f59b31261896" providerId="ADAL" clId="{BC451CAD-AB15-432C-8122-F1481C2C552D}" dt="2024-02-06T10:13:49.819" v="199" actId="20577"/>
          <ac:spMkLst>
            <pc:docMk/>
            <pc:sldMk cId="4153566562" sldId="1795"/>
            <ac:spMk id="2" creationId="{D533AF3B-802A-396E-5B2F-8DBF63F832E5}"/>
          </ac:spMkLst>
        </pc:spChg>
        <pc:spChg chg="add mod">
          <ac:chgData name="Jenkins NS" userId="8bdba4d2-1367-40cf-ad35-f59b31261896" providerId="ADAL" clId="{BC451CAD-AB15-432C-8122-F1481C2C552D}" dt="2024-02-06T20:09:09.711" v="265" actId="1076"/>
          <ac:spMkLst>
            <pc:docMk/>
            <pc:sldMk cId="4153566562" sldId="1795"/>
            <ac:spMk id="5" creationId="{0DF9C7FF-5011-057B-74B0-CD8D2EA3A5C0}"/>
          </ac:spMkLst>
        </pc:spChg>
        <pc:picChg chg="add mod">
          <ac:chgData name="Jenkins NS" userId="8bdba4d2-1367-40cf-ad35-f59b31261896" providerId="ADAL" clId="{BC451CAD-AB15-432C-8122-F1481C2C552D}" dt="2024-02-06T10:13:56.148" v="201" actId="14100"/>
          <ac:picMkLst>
            <pc:docMk/>
            <pc:sldMk cId="4153566562" sldId="1795"/>
            <ac:picMk id="4" creationId="{B54985AE-9EB2-0160-6E1C-E5C86EDD85CB}"/>
          </ac:picMkLst>
        </pc:picChg>
      </pc:sldChg>
      <pc:sldChg chg="addSp delSp modSp add mod">
        <pc:chgData name="Jenkins NS" userId="8bdba4d2-1367-40cf-ad35-f59b31261896" providerId="ADAL" clId="{BC451CAD-AB15-432C-8122-F1481C2C552D}" dt="2024-02-06T20:09:20.853" v="269" actId="12"/>
        <pc:sldMkLst>
          <pc:docMk/>
          <pc:sldMk cId="3774154407" sldId="1796"/>
        </pc:sldMkLst>
        <pc:spChg chg="mod">
          <ac:chgData name="Jenkins NS" userId="8bdba4d2-1367-40cf-ad35-f59b31261896" providerId="ADAL" clId="{BC451CAD-AB15-432C-8122-F1481C2C552D}" dt="2024-02-06T20:09:07.643" v="264" actId="20577"/>
          <ac:spMkLst>
            <pc:docMk/>
            <pc:sldMk cId="3774154407" sldId="1796"/>
            <ac:spMk id="2" creationId="{D533AF3B-802A-396E-5B2F-8DBF63F832E5}"/>
          </ac:spMkLst>
        </pc:spChg>
        <pc:spChg chg="add mod">
          <ac:chgData name="Jenkins NS" userId="8bdba4d2-1367-40cf-ad35-f59b31261896" providerId="ADAL" clId="{BC451CAD-AB15-432C-8122-F1481C2C552D}" dt="2024-02-06T20:09:20.853" v="269" actId="12"/>
          <ac:spMkLst>
            <pc:docMk/>
            <pc:sldMk cId="3774154407" sldId="1796"/>
            <ac:spMk id="3" creationId="{9A48D694-720C-7390-4EC6-F876CD9B58BA}"/>
          </ac:spMkLst>
        </pc:spChg>
        <pc:spChg chg="del">
          <ac:chgData name="Jenkins NS" userId="8bdba4d2-1367-40cf-ad35-f59b31261896" providerId="ADAL" clId="{BC451CAD-AB15-432C-8122-F1481C2C552D}" dt="2024-02-06T20:08:59.963" v="242" actId="478"/>
          <ac:spMkLst>
            <pc:docMk/>
            <pc:sldMk cId="3774154407" sldId="1796"/>
            <ac:spMk id="5" creationId="{0DF9C7FF-5011-057B-74B0-CD8D2EA3A5C0}"/>
          </ac:spMkLst>
        </pc:spChg>
        <pc:picChg chg="del">
          <ac:chgData name="Jenkins NS" userId="8bdba4d2-1367-40cf-ad35-f59b31261896" providerId="ADAL" clId="{BC451CAD-AB15-432C-8122-F1481C2C552D}" dt="2024-02-06T20:08:58.612" v="241" actId="478"/>
          <ac:picMkLst>
            <pc:docMk/>
            <pc:sldMk cId="3774154407" sldId="1796"/>
            <ac:picMk id="4" creationId="{B54985AE-9EB2-0160-6E1C-E5C86EDD85CB}"/>
          </ac:picMkLst>
        </pc:picChg>
      </pc:sldChg>
      <pc:sldChg chg="addSp delSp modSp new mod">
        <pc:chgData name="Jenkins NS" userId="8bdba4d2-1367-40cf-ad35-f59b31261896" providerId="ADAL" clId="{BC451CAD-AB15-432C-8122-F1481C2C552D}" dt="2024-02-06T20:19:09.843" v="274" actId="14100"/>
        <pc:sldMkLst>
          <pc:docMk/>
          <pc:sldMk cId="2521884581" sldId="1797"/>
        </pc:sldMkLst>
        <pc:spChg chg="del">
          <ac:chgData name="Jenkins NS" userId="8bdba4d2-1367-40cf-ad35-f59b31261896" providerId="ADAL" clId="{BC451CAD-AB15-432C-8122-F1481C2C552D}" dt="2024-02-06T20:19:02.433" v="271" actId="478"/>
          <ac:spMkLst>
            <pc:docMk/>
            <pc:sldMk cId="2521884581" sldId="1797"/>
            <ac:spMk id="2" creationId="{9424BD8D-73DA-B96A-B77F-F7D59346A43B}"/>
          </ac:spMkLst>
        </pc:spChg>
        <pc:picChg chg="add mod">
          <ac:chgData name="Jenkins NS" userId="8bdba4d2-1367-40cf-ad35-f59b31261896" providerId="ADAL" clId="{BC451CAD-AB15-432C-8122-F1481C2C552D}" dt="2024-02-06T20:19:09.843" v="274" actId="14100"/>
          <ac:picMkLst>
            <pc:docMk/>
            <pc:sldMk cId="2521884581" sldId="1797"/>
            <ac:picMk id="1026" creationId="{B7B07E2A-5B74-73B8-8744-F238F108CF12}"/>
          </ac:picMkLst>
        </pc:picChg>
      </pc:sldChg>
      <pc:sldChg chg="addSp delSp modSp new mod ord">
        <pc:chgData name="Jenkins NS" userId="8bdba4d2-1367-40cf-ad35-f59b31261896" providerId="ADAL" clId="{BC451CAD-AB15-432C-8122-F1481C2C552D}" dt="2024-02-06T20:34:01.366" v="300"/>
        <pc:sldMkLst>
          <pc:docMk/>
          <pc:sldMk cId="44559756" sldId="1798"/>
        </pc:sldMkLst>
        <pc:spChg chg="del">
          <ac:chgData name="Jenkins NS" userId="8bdba4d2-1367-40cf-ad35-f59b31261896" providerId="ADAL" clId="{BC451CAD-AB15-432C-8122-F1481C2C552D}" dt="2024-02-06T20:19:49.122" v="276" actId="478"/>
          <ac:spMkLst>
            <pc:docMk/>
            <pc:sldMk cId="44559756" sldId="1798"/>
            <ac:spMk id="2" creationId="{0DD1660E-BD5B-36F4-112F-0BFC8B0DD722}"/>
          </ac:spMkLst>
        </pc:spChg>
        <pc:picChg chg="add mod">
          <ac:chgData name="Jenkins NS" userId="8bdba4d2-1367-40cf-ad35-f59b31261896" providerId="ADAL" clId="{BC451CAD-AB15-432C-8122-F1481C2C552D}" dt="2024-02-06T20:19:56.907" v="280" actId="1076"/>
          <ac:picMkLst>
            <pc:docMk/>
            <pc:sldMk cId="44559756" sldId="1798"/>
            <ac:picMk id="2050" creationId="{88CDAFCF-9C20-8168-FEA4-0D3E20077B71}"/>
          </ac:picMkLst>
        </pc:picChg>
      </pc:sldChg>
      <pc:sldChg chg="addSp delSp new mod ord">
        <pc:chgData name="Jenkins NS" userId="8bdba4d2-1367-40cf-ad35-f59b31261896" providerId="ADAL" clId="{BC451CAD-AB15-432C-8122-F1481C2C552D}" dt="2024-02-06T20:45:52.619" v="336"/>
        <pc:sldMkLst>
          <pc:docMk/>
          <pc:sldMk cId="3926227788" sldId="1799"/>
        </pc:sldMkLst>
        <pc:spChg chg="del">
          <ac:chgData name="Jenkins NS" userId="8bdba4d2-1367-40cf-ad35-f59b31261896" providerId="ADAL" clId="{BC451CAD-AB15-432C-8122-F1481C2C552D}" dt="2024-02-06T20:28:47.703" v="282" actId="478"/>
          <ac:spMkLst>
            <pc:docMk/>
            <pc:sldMk cId="3926227788" sldId="1799"/>
            <ac:spMk id="2" creationId="{5EC4E0E3-3AAC-E7BD-1772-4E9859BDBD30}"/>
          </ac:spMkLst>
        </pc:spChg>
        <pc:picChg chg="add">
          <ac:chgData name="Jenkins NS" userId="8bdba4d2-1367-40cf-ad35-f59b31261896" providerId="ADAL" clId="{BC451CAD-AB15-432C-8122-F1481C2C552D}" dt="2024-02-06T20:28:47.996" v="283" actId="22"/>
          <ac:picMkLst>
            <pc:docMk/>
            <pc:sldMk cId="3926227788" sldId="1799"/>
            <ac:picMk id="4" creationId="{FC287843-4AD1-72D2-F9B0-505ED211A3C1}"/>
          </ac:picMkLst>
        </pc:picChg>
      </pc:sldChg>
      <pc:sldChg chg="addSp delSp modSp new mod ord">
        <pc:chgData name="Jenkins NS" userId="8bdba4d2-1367-40cf-ad35-f59b31261896" providerId="ADAL" clId="{BC451CAD-AB15-432C-8122-F1481C2C552D}" dt="2024-02-06T20:45:54.751" v="338"/>
        <pc:sldMkLst>
          <pc:docMk/>
          <pc:sldMk cId="2356768783" sldId="1800"/>
        </pc:sldMkLst>
        <pc:spChg chg="del">
          <ac:chgData name="Jenkins NS" userId="8bdba4d2-1367-40cf-ad35-f59b31261896" providerId="ADAL" clId="{BC451CAD-AB15-432C-8122-F1481C2C552D}" dt="2024-02-06T20:29:25.309" v="286" actId="478"/>
          <ac:spMkLst>
            <pc:docMk/>
            <pc:sldMk cId="2356768783" sldId="1800"/>
            <ac:spMk id="2" creationId="{E7396324-984A-495A-9F9E-637795DB2FFC}"/>
          </ac:spMkLst>
        </pc:spChg>
        <pc:picChg chg="add mod">
          <ac:chgData name="Jenkins NS" userId="8bdba4d2-1367-40cf-ad35-f59b31261896" providerId="ADAL" clId="{BC451CAD-AB15-432C-8122-F1481C2C552D}" dt="2024-02-06T20:29:34.035" v="289" actId="1076"/>
          <ac:picMkLst>
            <pc:docMk/>
            <pc:sldMk cId="2356768783" sldId="1800"/>
            <ac:picMk id="4" creationId="{31821AD9-148D-7264-3253-DCC263403FF7}"/>
          </ac:picMkLst>
        </pc:picChg>
      </pc:sldChg>
      <pc:sldChg chg="addSp delSp new mod">
        <pc:chgData name="Jenkins NS" userId="8bdba4d2-1367-40cf-ad35-f59b31261896" providerId="ADAL" clId="{BC451CAD-AB15-432C-8122-F1481C2C552D}" dt="2024-02-06T20:33:07.646" v="296" actId="478"/>
        <pc:sldMkLst>
          <pc:docMk/>
          <pc:sldMk cId="1140225750" sldId="1801"/>
        </pc:sldMkLst>
        <pc:picChg chg="add del">
          <ac:chgData name="Jenkins NS" userId="8bdba4d2-1367-40cf-ad35-f59b31261896" providerId="ADAL" clId="{BC451CAD-AB15-432C-8122-F1481C2C552D}" dt="2024-02-06T20:33:07.646" v="296" actId="478"/>
          <ac:picMkLst>
            <pc:docMk/>
            <pc:sldMk cId="1140225750" sldId="1801"/>
            <ac:picMk id="4" creationId="{B53D8B7C-4F53-F15F-02BE-3E000801F5E0}"/>
          </ac:picMkLst>
        </pc:picChg>
      </pc:sldChg>
      <pc:sldChg chg="addSp modSp new mod">
        <pc:chgData name="Jenkins NS" userId="8bdba4d2-1367-40cf-ad35-f59b31261896" providerId="ADAL" clId="{BC451CAD-AB15-432C-8122-F1481C2C552D}" dt="2024-02-06T20:52:56.756" v="366" actId="20577"/>
        <pc:sldMkLst>
          <pc:docMk/>
          <pc:sldMk cId="3032433839" sldId="1802"/>
        </pc:sldMkLst>
        <pc:spChg chg="mod">
          <ac:chgData name="Jenkins NS" userId="8bdba4d2-1367-40cf-ad35-f59b31261896" providerId="ADAL" clId="{BC451CAD-AB15-432C-8122-F1481C2C552D}" dt="2024-02-06T20:43:48.449" v="314" actId="20577"/>
          <ac:spMkLst>
            <pc:docMk/>
            <pc:sldMk cId="3032433839" sldId="1802"/>
            <ac:spMk id="2" creationId="{02CD8994-2B9A-C6EE-7F44-D2F40042403B}"/>
          </ac:spMkLst>
        </pc:spChg>
        <pc:spChg chg="add mod">
          <ac:chgData name="Jenkins NS" userId="8bdba4d2-1367-40cf-ad35-f59b31261896" providerId="ADAL" clId="{BC451CAD-AB15-432C-8122-F1481C2C552D}" dt="2024-02-06T20:52:56.756" v="366" actId="20577"/>
          <ac:spMkLst>
            <pc:docMk/>
            <pc:sldMk cId="3032433839" sldId="1802"/>
            <ac:spMk id="4" creationId="{EC2E3338-B699-5ECB-B597-8B6570722EE7}"/>
          </ac:spMkLst>
        </pc:spChg>
      </pc:sldChg>
      <pc:sldChg chg="addSp delSp modSp new mod">
        <pc:chgData name="Jenkins NS" userId="8bdba4d2-1367-40cf-ad35-f59b31261896" providerId="ADAL" clId="{BC451CAD-AB15-432C-8122-F1481C2C552D}" dt="2024-02-06T20:50:18.619" v="355"/>
        <pc:sldMkLst>
          <pc:docMk/>
          <pc:sldMk cId="1192578758" sldId="1803"/>
        </pc:sldMkLst>
        <pc:spChg chg="mod">
          <ac:chgData name="Jenkins NS" userId="8bdba4d2-1367-40cf-ad35-f59b31261896" providerId="ADAL" clId="{BC451CAD-AB15-432C-8122-F1481C2C552D}" dt="2024-02-06T20:50:18.619" v="355"/>
          <ac:spMkLst>
            <pc:docMk/>
            <pc:sldMk cId="1192578758" sldId="1803"/>
            <ac:spMk id="2" creationId="{122D9A39-C194-C7C5-81DF-BF5E4E3729A9}"/>
          </ac:spMkLst>
        </pc:spChg>
        <pc:picChg chg="add del">
          <ac:chgData name="Jenkins NS" userId="8bdba4d2-1367-40cf-ad35-f59b31261896" providerId="ADAL" clId="{BC451CAD-AB15-432C-8122-F1481C2C552D}" dt="2024-02-06T20:45:24.023" v="319" actId="21"/>
          <ac:picMkLst>
            <pc:docMk/>
            <pc:sldMk cId="1192578758" sldId="1803"/>
            <ac:picMk id="4" creationId="{DE948337-E8F0-980F-9D25-7C0321FE2D01}"/>
          </ac:picMkLst>
        </pc:picChg>
        <pc:picChg chg="add mod">
          <ac:chgData name="Jenkins NS" userId="8bdba4d2-1367-40cf-ad35-f59b31261896" providerId="ADAL" clId="{BC451CAD-AB15-432C-8122-F1481C2C552D}" dt="2024-02-06T20:48:41.628" v="340" actId="1076"/>
          <ac:picMkLst>
            <pc:docMk/>
            <pc:sldMk cId="1192578758" sldId="1803"/>
            <ac:picMk id="6" creationId="{E7697C30-8671-6F98-D651-F94FFB4D54D6}"/>
          </ac:picMkLst>
        </pc:picChg>
      </pc:sldChg>
      <pc:sldChg chg="addSp modSp new mod">
        <pc:chgData name="Jenkins NS" userId="8bdba4d2-1367-40cf-ad35-f59b31261896" providerId="ADAL" clId="{BC451CAD-AB15-432C-8122-F1481C2C552D}" dt="2024-02-06T20:45:28.495" v="322" actId="1076"/>
        <pc:sldMkLst>
          <pc:docMk/>
          <pc:sldMk cId="3039154538" sldId="1804"/>
        </pc:sldMkLst>
        <pc:spChg chg="mod">
          <ac:chgData name="Jenkins NS" userId="8bdba4d2-1367-40cf-ad35-f59b31261896" providerId="ADAL" clId="{BC451CAD-AB15-432C-8122-F1481C2C552D}" dt="2024-02-06T20:45:18.301" v="318"/>
          <ac:spMkLst>
            <pc:docMk/>
            <pc:sldMk cId="3039154538" sldId="1804"/>
            <ac:spMk id="2" creationId="{04E50E42-C071-BDD5-D108-F55FA5902600}"/>
          </ac:spMkLst>
        </pc:spChg>
        <pc:picChg chg="add mod">
          <ac:chgData name="Jenkins NS" userId="8bdba4d2-1367-40cf-ad35-f59b31261896" providerId="ADAL" clId="{BC451CAD-AB15-432C-8122-F1481C2C552D}" dt="2024-02-06T20:45:28.495" v="322" actId="1076"/>
          <ac:picMkLst>
            <pc:docMk/>
            <pc:sldMk cId="3039154538" sldId="1804"/>
            <ac:picMk id="4" creationId="{DE948337-E8F0-980F-9D25-7C0321FE2D01}"/>
          </ac:picMkLst>
        </pc:picChg>
      </pc:sldChg>
      <pc:sldChg chg="addSp modSp new mod">
        <pc:chgData name="Jenkins NS" userId="8bdba4d2-1367-40cf-ad35-f59b31261896" providerId="ADAL" clId="{BC451CAD-AB15-432C-8122-F1481C2C552D}" dt="2024-02-06T20:50:12.140" v="354"/>
        <pc:sldMkLst>
          <pc:docMk/>
          <pc:sldMk cId="1869590610" sldId="1805"/>
        </pc:sldMkLst>
        <pc:spChg chg="mod">
          <ac:chgData name="Jenkins NS" userId="8bdba4d2-1367-40cf-ad35-f59b31261896" providerId="ADAL" clId="{BC451CAD-AB15-432C-8122-F1481C2C552D}" dt="2024-02-06T20:50:12.140" v="354"/>
          <ac:spMkLst>
            <pc:docMk/>
            <pc:sldMk cId="1869590610" sldId="1805"/>
            <ac:spMk id="2" creationId="{02E88266-322C-F1F5-EFF2-D8E44D8B23B5}"/>
          </ac:spMkLst>
        </pc:spChg>
        <pc:picChg chg="add mod">
          <ac:chgData name="Jenkins NS" userId="8bdba4d2-1367-40cf-ad35-f59b31261896" providerId="ADAL" clId="{BC451CAD-AB15-432C-8122-F1481C2C552D}" dt="2024-02-06T20:49:41.442" v="353" actId="1076"/>
          <ac:picMkLst>
            <pc:docMk/>
            <pc:sldMk cId="1869590610" sldId="1805"/>
            <ac:picMk id="4" creationId="{44977F94-415E-FB4E-0051-F9277BF89FFD}"/>
          </ac:picMkLst>
        </pc:picChg>
      </pc:sldChg>
      <pc:sldChg chg="addSp new">
        <pc:chgData name="Jenkins NS" userId="8bdba4d2-1367-40cf-ad35-f59b31261896" providerId="ADAL" clId="{BC451CAD-AB15-432C-8122-F1481C2C552D}" dt="2024-02-06T20:55:03.061" v="370"/>
        <pc:sldMkLst>
          <pc:docMk/>
          <pc:sldMk cId="3329715961" sldId="1806"/>
        </pc:sldMkLst>
        <pc:picChg chg="add">
          <ac:chgData name="Jenkins NS" userId="8bdba4d2-1367-40cf-ad35-f59b31261896" providerId="ADAL" clId="{BC451CAD-AB15-432C-8122-F1481C2C552D}" dt="2024-02-06T20:55:03.061" v="370"/>
          <ac:picMkLst>
            <pc:docMk/>
            <pc:sldMk cId="3329715961" sldId="1806"/>
            <ac:picMk id="3074" creationId="{F46B8761-AF9B-95CC-4DCB-F0DB86D9CF22}"/>
          </ac:picMkLst>
        </pc:picChg>
      </pc:sldChg>
      <pc:sldMasterChg chg="modSldLayout">
        <pc:chgData name="Jenkins NS" userId="8bdba4d2-1367-40cf-ad35-f59b31261896" providerId="ADAL" clId="{BC451CAD-AB15-432C-8122-F1481C2C552D}" dt="2024-02-06T09:26:54.708" v="78" actId="1037"/>
        <pc:sldMasterMkLst>
          <pc:docMk/>
          <pc:sldMasterMk cId="1881724970" sldId="2147484551"/>
        </pc:sldMasterMkLst>
        <pc:sldLayoutChg chg="addSp modSp mod">
          <pc:chgData name="Jenkins NS" userId="8bdba4d2-1367-40cf-ad35-f59b31261896" providerId="ADAL" clId="{BC451CAD-AB15-432C-8122-F1481C2C552D}" dt="2024-02-06T09:26:54.708" v="78" actId="1037"/>
          <pc:sldLayoutMkLst>
            <pc:docMk/>
            <pc:sldMasterMk cId="1881724970" sldId="2147484551"/>
            <pc:sldLayoutMk cId="2255013099" sldId="2147484774"/>
          </pc:sldLayoutMkLst>
          <pc:picChg chg="add mod">
            <ac:chgData name="Jenkins NS" userId="8bdba4d2-1367-40cf-ad35-f59b31261896" providerId="ADAL" clId="{BC451CAD-AB15-432C-8122-F1481C2C552D}" dt="2024-02-06T09:26:54.708" v="78" actId="1037"/>
            <ac:picMkLst>
              <pc:docMk/>
              <pc:sldMasterMk cId="1881724970" sldId="2147484551"/>
              <pc:sldLayoutMk cId="2255013099" sldId="2147484774"/>
              <ac:picMk id="4" creationId="{D3A11788-D091-47E5-A7A2-5DA98B267F93}"/>
            </ac:picMkLst>
          </pc:picChg>
        </pc:sldLayoutChg>
      </pc:sldMasterChg>
      <pc:sldMasterChg chg="add del addSldLayout delSldLayout">
        <pc:chgData name="Jenkins NS" userId="8bdba4d2-1367-40cf-ad35-f59b31261896" providerId="ADAL" clId="{BC451CAD-AB15-432C-8122-F1481C2C552D}" dt="2024-02-06T11:52:59.185" v="227" actId="2696"/>
        <pc:sldMasterMkLst>
          <pc:docMk/>
          <pc:sldMasterMk cId="166878672" sldId="2147484755"/>
        </pc:sldMasterMkLst>
        <pc:sldLayoutChg chg="add del">
          <pc:chgData name="Jenkins NS" userId="8bdba4d2-1367-40cf-ad35-f59b31261896" providerId="ADAL" clId="{BC451CAD-AB15-432C-8122-F1481C2C552D}" dt="2024-02-06T11:52:59.185" v="227" actId="2696"/>
          <pc:sldLayoutMkLst>
            <pc:docMk/>
            <pc:sldMasterMk cId="166878672" sldId="2147484755"/>
            <pc:sldLayoutMk cId="1881359645" sldId="2147484756"/>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569433802" sldId="2147484757"/>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733234117" sldId="2147484758"/>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972552478" sldId="2147484759"/>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197599771" sldId="2147484760"/>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497034626" sldId="2147484761"/>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632077861" sldId="2147484762"/>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3559113568" sldId="2147484763"/>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094245689" sldId="2147484764"/>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606062748" sldId="2147484765"/>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233888818" sldId="2147484766"/>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20997576" sldId="2147484767"/>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041615206" sldId="2147484768"/>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41298625" sldId="2147484769"/>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2676468891" sldId="2147484770"/>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980725945" sldId="2147484771"/>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586345700" sldId="2147484772"/>
          </pc:sldLayoutMkLst>
        </pc:sldLayoutChg>
        <pc:sldLayoutChg chg="add del">
          <pc:chgData name="Jenkins NS" userId="8bdba4d2-1367-40cf-ad35-f59b31261896" providerId="ADAL" clId="{BC451CAD-AB15-432C-8122-F1481C2C552D}" dt="2024-02-06T11:52:59.185" v="227" actId="2696"/>
          <pc:sldLayoutMkLst>
            <pc:docMk/>
            <pc:sldMasterMk cId="166878672" sldId="2147484755"/>
            <pc:sldLayoutMk cId="1335897372" sldId="2147484773"/>
          </pc:sldLayoutMkLst>
        </pc:sldLayoutChg>
      </pc:sldMasterChg>
    </pc:docChg>
  </pc:docChgLst>
  <pc:docChgLst>
    <pc:chgData name="Jenkins NS" userId="8bdba4d2-1367-40cf-ad35-f59b31261896" providerId="ADAL" clId="{C7FA82FC-EBBB-4089-9713-4914E052943B}"/>
    <pc:docChg chg="custSel addSld delSld modSld">
      <pc:chgData name="Jenkins NS" userId="8bdba4d2-1367-40cf-ad35-f59b31261896" providerId="ADAL" clId="{C7FA82FC-EBBB-4089-9713-4914E052943B}" dt="2024-04-15T03:25:57.214" v="64" actId="20577"/>
      <pc:docMkLst>
        <pc:docMk/>
      </pc:docMkLst>
      <pc:sldChg chg="modSp mod">
        <pc:chgData name="Jenkins NS" userId="8bdba4d2-1367-40cf-ad35-f59b31261896" providerId="ADAL" clId="{C7FA82FC-EBBB-4089-9713-4914E052943B}" dt="2024-04-15T03:24:15.349" v="4" actId="108"/>
        <pc:sldMkLst>
          <pc:docMk/>
          <pc:sldMk cId="2207846016" sldId="1721"/>
        </pc:sldMkLst>
        <pc:spChg chg="mod">
          <ac:chgData name="Jenkins NS" userId="8bdba4d2-1367-40cf-ad35-f59b31261896" providerId="ADAL" clId="{C7FA82FC-EBBB-4089-9713-4914E052943B}" dt="2024-04-15T03:24:15.349" v="4" actId="108"/>
          <ac:spMkLst>
            <pc:docMk/>
            <pc:sldMk cId="2207846016" sldId="1721"/>
            <ac:spMk id="2" creationId="{14E9BD13-1407-45B7-B725-D41AAC05BF6D}"/>
          </ac:spMkLst>
        </pc:spChg>
      </pc:sldChg>
      <pc:sldChg chg="modSp mod">
        <pc:chgData name="Jenkins NS" userId="8bdba4d2-1367-40cf-ad35-f59b31261896" providerId="ADAL" clId="{C7FA82FC-EBBB-4089-9713-4914E052943B}" dt="2024-04-15T03:25:10.466" v="10"/>
        <pc:sldMkLst>
          <pc:docMk/>
          <pc:sldMk cId="1502623397" sldId="1787"/>
        </pc:sldMkLst>
        <pc:spChg chg="mod">
          <ac:chgData name="Jenkins NS" userId="8bdba4d2-1367-40cf-ad35-f59b31261896" providerId="ADAL" clId="{C7FA82FC-EBBB-4089-9713-4914E052943B}" dt="2024-04-15T03:24:33.666" v="8" actId="20577"/>
          <ac:spMkLst>
            <pc:docMk/>
            <pc:sldMk cId="1502623397" sldId="1787"/>
            <ac:spMk id="21" creationId="{F0A56F51-4A3E-CFFD-1B72-BBAEC6DBC445}"/>
          </ac:spMkLst>
        </pc:spChg>
        <pc:spChg chg="mod">
          <ac:chgData name="Jenkins NS" userId="8bdba4d2-1367-40cf-ad35-f59b31261896" providerId="ADAL" clId="{C7FA82FC-EBBB-4089-9713-4914E052943B}" dt="2024-04-15T03:25:10.466" v="10"/>
          <ac:spMkLst>
            <pc:docMk/>
            <pc:sldMk cId="1502623397" sldId="1787"/>
            <ac:spMk id="22" creationId="{D88E0093-70AB-B213-4139-79A142731C8D}"/>
          </ac:spMkLst>
        </pc:spChg>
        <pc:spChg chg="mod">
          <ac:chgData name="Jenkins NS" userId="8bdba4d2-1367-40cf-ad35-f59b31261896" providerId="ADAL" clId="{C7FA82FC-EBBB-4089-9713-4914E052943B}" dt="2024-04-15T03:24:31.461" v="6" actId="207"/>
          <ac:spMkLst>
            <pc:docMk/>
            <pc:sldMk cId="1502623397" sldId="1787"/>
            <ac:spMk id="26" creationId="{A5B17090-EB99-7A66-535F-C01C424C78E9}"/>
          </ac:spMkLst>
        </pc:spChg>
      </pc:sldChg>
      <pc:sldChg chg="del">
        <pc:chgData name="Jenkins NS" userId="8bdba4d2-1367-40cf-ad35-f59b31261896" providerId="ADAL" clId="{C7FA82FC-EBBB-4089-9713-4914E052943B}" dt="2024-04-15T03:25:20.728" v="11" actId="47"/>
        <pc:sldMkLst>
          <pc:docMk/>
          <pc:sldMk cId="902426433" sldId="1788"/>
        </pc:sldMkLst>
      </pc:sldChg>
      <pc:sldChg chg="del">
        <pc:chgData name="Jenkins NS" userId="8bdba4d2-1367-40cf-ad35-f59b31261896" providerId="ADAL" clId="{C7FA82FC-EBBB-4089-9713-4914E052943B}" dt="2024-04-15T03:25:20.728" v="11" actId="47"/>
        <pc:sldMkLst>
          <pc:docMk/>
          <pc:sldMk cId="3745382708" sldId="1789"/>
        </pc:sldMkLst>
      </pc:sldChg>
      <pc:sldChg chg="del">
        <pc:chgData name="Jenkins NS" userId="8bdba4d2-1367-40cf-ad35-f59b31261896" providerId="ADAL" clId="{C7FA82FC-EBBB-4089-9713-4914E052943B}" dt="2024-04-15T03:25:20.728" v="11" actId="47"/>
        <pc:sldMkLst>
          <pc:docMk/>
          <pc:sldMk cId="3734627612" sldId="1790"/>
        </pc:sldMkLst>
      </pc:sldChg>
      <pc:sldChg chg="del">
        <pc:chgData name="Jenkins NS" userId="8bdba4d2-1367-40cf-ad35-f59b31261896" providerId="ADAL" clId="{C7FA82FC-EBBB-4089-9713-4914E052943B}" dt="2024-04-15T03:25:20.728" v="11" actId="47"/>
        <pc:sldMkLst>
          <pc:docMk/>
          <pc:sldMk cId="577027771" sldId="1791"/>
        </pc:sldMkLst>
      </pc:sldChg>
      <pc:sldChg chg="del">
        <pc:chgData name="Jenkins NS" userId="8bdba4d2-1367-40cf-ad35-f59b31261896" providerId="ADAL" clId="{C7FA82FC-EBBB-4089-9713-4914E052943B}" dt="2024-04-15T03:25:20.728" v="11" actId="47"/>
        <pc:sldMkLst>
          <pc:docMk/>
          <pc:sldMk cId="2407061250" sldId="1792"/>
        </pc:sldMkLst>
      </pc:sldChg>
      <pc:sldChg chg="del">
        <pc:chgData name="Jenkins NS" userId="8bdba4d2-1367-40cf-ad35-f59b31261896" providerId="ADAL" clId="{C7FA82FC-EBBB-4089-9713-4914E052943B}" dt="2024-04-15T03:25:20.728" v="11" actId="47"/>
        <pc:sldMkLst>
          <pc:docMk/>
          <pc:sldMk cId="1637958984" sldId="1793"/>
        </pc:sldMkLst>
      </pc:sldChg>
      <pc:sldChg chg="del">
        <pc:chgData name="Jenkins NS" userId="8bdba4d2-1367-40cf-ad35-f59b31261896" providerId="ADAL" clId="{C7FA82FC-EBBB-4089-9713-4914E052943B}" dt="2024-04-15T03:25:20.728" v="11" actId="47"/>
        <pc:sldMkLst>
          <pc:docMk/>
          <pc:sldMk cId="4015703623" sldId="1794"/>
        </pc:sldMkLst>
      </pc:sldChg>
      <pc:sldChg chg="del">
        <pc:chgData name="Jenkins NS" userId="8bdba4d2-1367-40cf-ad35-f59b31261896" providerId="ADAL" clId="{C7FA82FC-EBBB-4089-9713-4914E052943B}" dt="2024-04-15T03:25:20.728" v="11" actId="47"/>
        <pc:sldMkLst>
          <pc:docMk/>
          <pc:sldMk cId="1344041015" sldId="1795"/>
        </pc:sldMkLst>
      </pc:sldChg>
      <pc:sldChg chg="del">
        <pc:chgData name="Jenkins NS" userId="8bdba4d2-1367-40cf-ad35-f59b31261896" providerId="ADAL" clId="{C7FA82FC-EBBB-4089-9713-4914E052943B}" dt="2024-04-15T03:25:20.728" v="11" actId="47"/>
        <pc:sldMkLst>
          <pc:docMk/>
          <pc:sldMk cId="328294043" sldId="1796"/>
        </pc:sldMkLst>
      </pc:sldChg>
      <pc:sldChg chg="delSp modSp mod">
        <pc:chgData name="Jenkins NS" userId="8bdba4d2-1367-40cf-ad35-f59b31261896" providerId="ADAL" clId="{C7FA82FC-EBBB-4089-9713-4914E052943B}" dt="2024-04-15T03:25:46.039" v="45" actId="478"/>
        <pc:sldMkLst>
          <pc:docMk/>
          <pc:sldMk cId="2140756581" sldId="1798"/>
        </pc:sldMkLst>
        <pc:spChg chg="mod">
          <ac:chgData name="Jenkins NS" userId="8bdba4d2-1367-40cf-ad35-f59b31261896" providerId="ADAL" clId="{C7FA82FC-EBBB-4089-9713-4914E052943B}" dt="2024-04-15T03:25:39.381" v="43" actId="20577"/>
          <ac:spMkLst>
            <pc:docMk/>
            <pc:sldMk cId="2140756581" sldId="1798"/>
            <ac:spMk id="2" creationId="{AEDC7849-7A1D-9C20-074C-419D14118140}"/>
          </ac:spMkLst>
        </pc:spChg>
        <pc:spChg chg="mod">
          <ac:chgData name="Jenkins NS" userId="8bdba4d2-1367-40cf-ad35-f59b31261896" providerId="ADAL" clId="{C7FA82FC-EBBB-4089-9713-4914E052943B}" dt="2024-04-15T03:25:41.847" v="44" actId="20577"/>
          <ac:spMkLst>
            <pc:docMk/>
            <pc:sldMk cId="2140756581" sldId="1798"/>
            <ac:spMk id="3" creationId="{3828F68D-4FD1-A003-F95E-4CDB82694C0D}"/>
          </ac:spMkLst>
        </pc:spChg>
        <pc:spChg chg="del">
          <ac:chgData name="Jenkins NS" userId="8bdba4d2-1367-40cf-ad35-f59b31261896" providerId="ADAL" clId="{C7FA82FC-EBBB-4089-9713-4914E052943B}" dt="2024-04-15T03:25:46.039" v="45" actId="478"/>
          <ac:spMkLst>
            <pc:docMk/>
            <pc:sldMk cId="2140756581" sldId="1798"/>
            <ac:spMk id="5" creationId="{4B6DE131-EC99-49D6-CA1F-3DFCFC539E3D}"/>
          </ac:spMkLst>
        </pc:spChg>
        <pc:spChg chg="del">
          <ac:chgData name="Jenkins NS" userId="8bdba4d2-1367-40cf-ad35-f59b31261896" providerId="ADAL" clId="{C7FA82FC-EBBB-4089-9713-4914E052943B}" dt="2024-04-15T03:25:46.039" v="45" actId="478"/>
          <ac:spMkLst>
            <pc:docMk/>
            <pc:sldMk cId="2140756581" sldId="1798"/>
            <ac:spMk id="7" creationId="{B336CBFD-D151-603E-07ED-9473F1247670}"/>
          </ac:spMkLst>
        </pc:spChg>
        <pc:spChg chg="del">
          <ac:chgData name="Jenkins NS" userId="8bdba4d2-1367-40cf-ad35-f59b31261896" providerId="ADAL" clId="{C7FA82FC-EBBB-4089-9713-4914E052943B}" dt="2024-04-15T03:25:46.039" v="45" actId="478"/>
          <ac:spMkLst>
            <pc:docMk/>
            <pc:sldMk cId="2140756581" sldId="1798"/>
            <ac:spMk id="9" creationId="{0E2629A2-4FB2-9DA0-30A7-9D5F1A674927}"/>
          </ac:spMkLst>
        </pc:spChg>
        <pc:spChg chg="del">
          <ac:chgData name="Jenkins NS" userId="8bdba4d2-1367-40cf-ad35-f59b31261896" providerId="ADAL" clId="{C7FA82FC-EBBB-4089-9713-4914E052943B}" dt="2024-04-15T03:25:46.039" v="45" actId="478"/>
          <ac:spMkLst>
            <pc:docMk/>
            <pc:sldMk cId="2140756581" sldId="1798"/>
            <ac:spMk id="11" creationId="{29D9F92D-B9E6-BDC7-A19A-835726298A79}"/>
          </ac:spMkLst>
        </pc:spChg>
      </pc:sldChg>
      <pc:sldChg chg="modSp new mod">
        <pc:chgData name="Jenkins NS" userId="8bdba4d2-1367-40cf-ad35-f59b31261896" providerId="ADAL" clId="{C7FA82FC-EBBB-4089-9713-4914E052943B}" dt="2024-04-15T03:25:57.214" v="64" actId="20577"/>
        <pc:sldMkLst>
          <pc:docMk/>
          <pc:sldMk cId="4279919063" sldId="1799"/>
        </pc:sldMkLst>
        <pc:spChg chg="mod">
          <ac:chgData name="Jenkins NS" userId="8bdba4d2-1367-40cf-ad35-f59b31261896" providerId="ADAL" clId="{C7FA82FC-EBBB-4089-9713-4914E052943B}" dt="2024-04-15T03:25:57.214" v="64" actId="20577"/>
          <ac:spMkLst>
            <pc:docMk/>
            <pc:sldMk cId="4279919063" sldId="1799"/>
            <ac:spMk id="2" creationId="{8EB6798D-C107-46A4-F690-5DC74008C2A1}"/>
          </ac:spMkLst>
        </pc:spChg>
      </pc:sldChg>
    </pc:docChg>
  </pc:docChgLst>
  <pc:docChgLst>
    <pc:chgData name="Jenkins NS" userId="8bdba4d2-1367-40cf-ad35-f59b31261896" providerId="ADAL" clId="{ED1BCE7B-D34D-4E97-B779-0EC703CA789C}"/>
    <pc:docChg chg="undo custSel addSld delSld modSld">
      <pc:chgData name="Jenkins NS" userId="8bdba4d2-1367-40cf-ad35-f59b31261896" providerId="ADAL" clId="{ED1BCE7B-D34D-4E97-B779-0EC703CA789C}" dt="2024-04-18T04:01:02.420" v="388" actId="12"/>
      <pc:docMkLst>
        <pc:docMk/>
      </pc:docMkLst>
      <pc:sldChg chg="modSp mod">
        <pc:chgData name="Jenkins NS" userId="8bdba4d2-1367-40cf-ad35-f59b31261896" providerId="ADAL" clId="{ED1BCE7B-D34D-4E97-B779-0EC703CA789C}" dt="2024-04-18T03:55:59.728" v="141" actId="20577"/>
        <pc:sldMkLst>
          <pc:docMk/>
          <pc:sldMk cId="2140756581" sldId="1798"/>
        </pc:sldMkLst>
        <pc:spChg chg="mod">
          <ac:chgData name="Jenkins NS" userId="8bdba4d2-1367-40cf-ad35-f59b31261896" providerId="ADAL" clId="{ED1BCE7B-D34D-4E97-B779-0EC703CA789C}" dt="2024-04-18T03:53:59.077" v="14" actId="20577"/>
          <ac:spMkLst>
            <pc:docMk/>
            <pc:sldMk cId="2140756581" sldId="1798"/>
            <ac:spMk id="2" creationId="{AEDC7849-7A1D-9C20-074C-419D14118140}"/>
          </ac:spMkLst>
        </pc:spChg>
        <pc:spChg chg="mod">
          <ac:chgData name="Jenkins NS" userId="8bdba4d2-1367-40cf-ad35-f59b31261896" providerId="ADAL" clId="{ED1BCE7B-D34D-4E97-B779-0EC703CA789C}" dt="2024-04-18T03:55:59.728" v="141" actId="20577"/>
          <ac:spMkLst>
            <pc:docMk/>
            <pc:sldMk cId="2140756581" sldId="1798"/>
            <ac:spMk id="3" creationId="{3828F68D-4FD1-A003-F95E-4CDB82694C0D}"/>
          </ac:spMkLst>
        </pc:spChg>
      </pc:sldChg>
      <pc:sldChg chg="modSp mod">
        <pc:chgData name="Jenkins NS" userId="8bdba4d2-1367-40cf-ad35-f59b31261896" providerId="ADAL" clId="{ED1BCE7B-D34D-4E97-B779-0EC703CA789C}" dt="2024-04-18T03:58:40.883" v="295" actId="14100"/>
        <pc:sldMkLst>
          <pc:docMk/>
          <pc:sldMk cId="4279919063" sldId="1799"/>
        </pc:sldMkLst>
        <pc:spChg chg="mod">
          <ac:chgData name="Jenkins NS" userId="8bdba4d2-1367-40cf-ad35-f59b31261896" providerId="ADAL" clId="{ED1BCE7B-D34D-4E97-B779-0EC703CA789C}" dt="2024-04-18T03:56:08.277" v="162" actId="20577"/>
          <ac:spMkLst>
            <pc:docMk/>
            <pc:sldMk cId="4279919063" sldId="1799"/>
            <ac:spMk id="2" creationId="{8EB6798D-C107-46A4-F690-5DC74008C2A1}"/>
          </ac:spMkLst>
        </pc:spChg>
        <pc:spChg chg="mod">
          <ac:chgData name="Jenkins NS" userId="8bdba4d2-1367-40cf-ad35-f59b31261896" providerId="ADAL" clId="{ED1BCE7B-D34D-4E97-B779-0EC703CA789C}" dt="2024-04-18T03:58:40.883" v="295" actId="14100"/>
          <ac:spMkLst>
            <pc:docMk/>
            <pc:sldMk cId="4279919063" sldId="1799"/>
            <ac:spMk id="3" creationId="{01C14C1C-D8FE-F5E0-CBF7-7714DEF3102C}"/>
          </ac:spMkLst>
        </pc:spChg>
      </pc:sldChg>
      <pc:sldChg chg="del">
        <pc:chgData name="Jenkins NS" userId="8bdba4d2-1367-40cf-ad35-f59b31261896" providerId="ADAL" clId="{ED1BCE7B-D34D-4E97-B779-0EC703CA789C}" dt="2024-04-18T03:54:08.171" v="27" actId="47"/>
        <pc:sldMkLst>
          <pc:docMk/>
          <pc:sldMk cId="935200556" sldId="1800"/>
        </pc:sldMkLst>
      </pc:sldChg>
      <pc:sldChg chg="addSp modSp new mod">
        <pc:chgData name="Jenkins NS" userId="8bdba4d2-1367-40cf-ad35-f59b31261896" providerId="ADAL" clId="{ED1BCE7B-D34D-4E97-B779-0EC703CA789C}" dt="2024-04-18T04:01:02.420" v="388" actId="12"/>
        <pc:sldMkLst>
          <pc:docMk/>
          <pc:sldMk cId="2839063262" sldId="1800"/>
        </pc:sldMkLst>
        <pc:spChg chg="mod">
          <ac:chgData name="Jenkins NS" userId="8bdba4d2-1367-40cf-ad35-f59b31261896" providerId="ADAL" clId="{ED1BCE7B-D34D-4E97-B779-0EC703CA789C}" dt="2024-04-18T03:58:54.736" v="314" actId="20577"/>
          <ac:spMkLst>
            <pc:docMk/>
            <pc:sldMk cId="2839063262" sldId="1800"/>
            <ac:spMk id="2" creationId="{84644119-762E-BEF2-8F4B-73E7EE615455}"/>
          </ac:spMkLst>
        </pc:spChg>
        <pc:spChg chg="mod">
          <ac:chgData name="Jenkins NS" userId="8bdba4d2-1367-40cf-ad35-f59b31261896" providerId="ADAL" clId="{ED1BCE7B-D34D-4E97-B779-0EC703CA789C}" dt="2024-04-18T04:01:02.420" v="388" actId="12"/>
          <ac:spMkLst>
            <pc:docMk/>
            <pc:sldMk cId="2839063262" sldId="1800"/>
            <ac:spMk id="3" creationId="{F6EDF3C3-6ACE-E8BC-A57F-36A9F95DDD76}"/>
          </ac:spMkLst>
        </pc:spChg>
        <pc:picChg chg="add mod">
          <ac:chgData name="Jenkins NS" userId="8bdba4d2-1367-40cf-ad35-f59b31261896" providerId="ADAL" clId="{ED1BCE7B-D34D-4E97-B779-0EC703CA789C}" dt="2024-04-18T03:59:47.791" v="320" actId="1076"/>
          <ac:picMkLst>
            <pc:docMk/>
            <pc:sldMk cId="2839063262" sldId="1800"/>
            <ac:picMk id="4" creationId="{0CC628FE-23D9-D914-123B-3CC39D9BEE2E}"/>
          </ac:picMkLst>
        </pc:picChg>
        <pc:picChg chg="add mod">
          <ac:chgData name="Jenkins NS" userId="8bdba4d2-1367-40cf-ad35-f59b31261896" providerId="ADAL" clId="{ED1BCE7B-D34D-4E97-B779-0EC703CA789C}" dt="2024-04-18T03:59:46.474" v="319" actId="1076"/>
          <ac:picMkLst>
            <pc:docMk/>
            <pc:sldMk cId="2839063262" sldId="1800"/>
            <ac:picMk id="5" creationId="{46EBBA45-C386-894A-AFB2-C2E44E106AA8}"/>
          </ac:picMkLst>
        </pc:picChg>
        <pc:picChg chg="add mod">
          <ac:chgData name="Jenkins NS" userId="8bdba4d2-1367-40cf-ad35-f59b31261896" providerId="ADAL" clId="{ED1BCE7B-D34D-4E97-B779-0EC703CA789C}" dt="2024-04-18T03:59:56.817" v="322" actId="1076"/>
          <ac:picMkLst>
            <pc:docMk/>
            <pc:sldMk cId="2839063262" sldId="1800"/>
            <ac:picMk id="6" creationId="{575B2D4C-8244-8EE1-243E-7C3F39F7629F}"/>
          </ac:picMkLst>
        </pc:picChg>
        <pc:picChg chg="add mod">
          <ac:chgData name="Jenkins NS" userId="8bdba4d2-1367-40cf-ad35-f59b31261896" providerId="ADAL" clId="{ED1BCE7B-D34D-4E97-B779-0EC703CA789C}" dt="2024-04-18T04:00:18.248" v="325" actId="1076"/>
          <ac:picMkLst>
            <pc:docMk/>
            <pc:sldMk cId="2839063262" sldId="1800"/>
            <ac:picMk id="7" creationId="{951D17DE-03B8-F082-47D9-E34FC0823C14}"/>
          </ac:picMkLst>
        </pc:picChg>
        <pc:picChg chg="add mod">
          <ac:chgData name="Jenkins NS" userId="8bdba4d2-1367-40cf-ad35-f59b31261896" providerId="ADAL" clId="{ED1BCE7B-D34D-4E97-B779-0EC703CA789C}" dt="2024-04-18T04:00:35.893" v="327" actId="1076"/>
          <ac:picMkLst>
            <pc:docMk/>
            <pc:sldMk cId="2839063262" sldId="1800"/>
            <ac:picMk id="8" creationId="{80517DBF-2007-FBEC-A2C0-351DC3B2C8D9}"/>
          </ac:picMkLst>
        </pc:picChg>
      </pc:sldChg>
      <pc:sldChg chg="del">
        <pc:chgData name="Jenkins NS" userId="8bdba4d2-1367-40cf-ad35-f59b31261896" providerId="ADAL" clId="{ED1BCE7B-D34D-4E97-B779-0EC703CA789C}" dt="2024-04-18T03:54:10.003" v="28" actId="47"/>
        <pc:sldMkLst>
          <pc:docMk/>
          <pc:sldMk cId="2724828102" sldId="1801"/>
        </pc:sldMkLst>
      </pc:sldChg>
      <pc:sldChg chg="del">
        <pc:chgData name="Jenkins NS" userId="8bdba4d2-1367-40cf-ad35-f59b31261896" providerId="ADAL" clId="{ED1BCE7B-D34D-4E97-B779-0EC703CA789C}" dt="2024-04-18T03:54:11.636" v="29" actId="47"/>
        <pc:sldMkLst>
          <pc:docMk/>
          <pc:sldMk cId="1517863012" sldId="1802"/>
        </pc:sldMkLst>
      </pc:sldChg>
      <pc:sldChg chg="del">
        <pc:chgData name="Jenkins NS" userId="8bdba4d2-1367-40cf-ad35-f59b31261896" providerId="ADAL" clId="{ED1BCE7B-D34D-4E97-B779-0EC703CA789C}" dt="2024-04-18T03:54:13.145" v="30" actId="47"/>
        <pc:sldMkLst>
          <pc:docMk/>
          <pc:sldMk cId="664977648" sldId="1803"/>
        </pc:sldMkLst>
      </pc:sldChg>
      <pc:sldChg chg="del">
        <pc:chgData name="Jenkins NS" userId="8bdba4d2-1367-40cf-ad35-f59b31261896" providerId="ADAL" clId="{ED1BCE7B-D34D-4E97-B779-0EC703CA789C}" dt="2024-04-18T03:54:15.643" v="31" actId="47"/>
        <pc:sldMkLst>
          <pc:docMk/>
          <pc:sldMk cId="1223899661" sldId="1804"/>
        </pc:sldMkLst>
      </pc:sldChg>
    </pc:docChg>
  </pc:docChgLst>
  <pc:docChgLst>
    <pc:chgData name="Jenkins NS" userId="8bdba4d2-1367-40cf-ad35-f59b31261896" providerId="ADAL" clId="{ACEDD29C-7191-4142-923F-AF3A0B470BF6}"/>
    <pc:docChg chg="undo custSel addSld delSld modSld sldOrd delMainMaster">
      <pc:chgData name="Jenkins NS" userId="8bdba4d2-1367-40cf-ad35-f59b31261896" providerId="ADAL" clId="{ACEDD29C-7191-4142-923F-AF3A0B470BF6}" dt="2024-04-14T21:57:15.098" v="287" actId="14100"/>
      <pc:docMkLst>
        <pc:docMk/>
      </pc:docMkLst>
      <pc:sldChg chg="del">
        <pc:chgData name="Jenkins NS" userId="8bdba4d2-1367-40cf-ad35-f59b31261896" providerId="ADAL" clId="{ACEDD29C-7191-4142-923F-AF3A0B470BF6}" dt="2024-04-14T18:38:20.726" v="0" actId="47"/>
        <pc:sldMkLst>
          <pc:docMk/>
          <pc:sldMk cId="101198574" sldId="1611"/>
        </pc:sldMkLst>
      </pc:sldChg>
      <pc:sldChg chg="modSp mod">
        <pc:chgData name="Jenkins NS" userId="8bdba4d2-1367-40cf-ad35-f59b31261896" providerId="ADAL" clId="{ACEDD29C-7191-4142-923F-AF3A0B470BF6}" dt="2024-04-14T21:10:57.645" v="189" actId="1076"/>
        <pc:sldMkLst>
          <pc:docMk/>
          <pc:sldMk cId="2207846016" sldId="1721"/>
        </pc:sldMkLst>
        <pc:spChg chg="mod">
          <ac:chgData name="Jenkins NS" userId="8bdba4d2-1367-40cf-ad35-f59b31261896" providerId="ADAL" clId="{ACEDD29C-7191-4142-923F-AF3A0B470BF6}" dt="2024-04-14T21:10:57.645" v="189" actId="1076"/>
          <ac:spMkLst>
            <pc:docMk/>
            <pc:sldMk cId="2207846016" sldId="1721"/>
            <ac:spMk id="2" creationId="{14E9BD13-1407-45B7-B725-D41AAC05BF6D}"/>
          </ac:spMkLst>
        </pc:spChg>
      </pc:sldChg>
      <pc:sldChg chg="del">
        <pc:chgData name="Jenkins NS" userId="8bdba4d2-1367-40cf-ad35-f59b31261896" providerId="ADAL" clId="{ACEDD29C-7191-4142-923F-AF3A0B470BF6}" dt="2024-04-14T18:38:20.726" v="0" actId="47"/>
        <pc:sldMkLst>
          <pc:docMk/>
          <pc:sldMk cId="1359081573" sldId="1758"/>
        </pc:sldMkLst>
      </pc:sldChg>
      <pc:sldChg chg="modSp mod">
        <pc:chgData name="Jenkins NS" userId="8bdba4d2-1367-40cf-ad35-f59b31261896" providerId="ADAL" clId="{ACEDD29C-7191-4142-923F-AF3A0B470BF6}" dt="2024-04-14T21:02:16.992" v="124" actId="20577"/>
        <pc:sldMkLst>
          <pc:docMk/>
          <pc:sldMk cId="1502623397" sldId="1787"/>
        </pc:sldMkLst>
        <pc:spChg chg="mod">
          <ac:chgData name="Jenkins NS" userId="8bdba4d2-1367-40cf-ad35-f59b31261896" providerId="ADAL" clId="{ACEDD29C-7191-4142-923F-AF3A0B470BF6}" dt="2024-04-14T18:38:52.906" v="9" actId="20577"/>
          <ac:spMkLst>
            <pc:docMk/>
            <pc:sldMk cId="1502623397" sldId="1787"/>
            <ac:spMk id="21" creationId="{F0A56F51-4A3E-CFFD-1B72-BBAEC6DBC445}"/>
          </ac:spMkLst>
        </pc:spChg>
        <pc:spChg chg="mod">
          <ac:chgData name="Jenkins NS" userId="8bdba4d2-1367-40cf-ad35-f59b31261896" providerId="ADAL" clId="{ACEDD29C-7191-4142-923F-AF3A0B470BF6}" dt="2024-04-14T21:02:16.992" v="124" actId="20577"/>
          <ac:spMkLst>
            <pc:docMk/>
            <pc:sldMk cId="1502623397" sldId="1787"/>
            <ac:spMk id="22" creationId="{D88E0093-70AB-B213-4139-79A142731C8D}"/>
          </ac:spMkLst>
        </pc:spChg>
        <pc:spChg chg="mod">
          <ac:chgData name="Jenkins NS" userId="8bdba4d2-1367-40cf-ad35-f59b31261896" providerId="ADAL" clId="{ACEDD29C-7191-4142-923F-AF3A0B470BF6}" dt="2024-04-14T18:38:50.660" v="7" actId="207"/>
          <ac:spMkLst>
            <pc:docMk/>
            <pc:sldMk cId="1502623397" sldId="1787"/>
            <ac:spMk id="26" creationId="{A5B17090-EB99-7A66-535F-C01C424C78E9}"/>
          </ac:spMkLst>
        </pc:spChg>
      </pc:sldChg>
      <pc:sldChg chg="addSp delSp modSp mod modClrScheme chgLayout modNotesTx">
        <pc:chgData name="Jenkins NS" userId="8bdba4d2-1367-40cf-ad35-f59b31261896" providerId="ADAL" clId="{ACEDD29C-7191-4142-923F-AF3A0B470BF6}" dt="2024-04-14T21:04:52.489" v="159"/>
        <pc:sldMkLst>
          <pc:docMk/>
          <pc:sldMk cId="902426433" sldId="1788"/>
        </pc:sldMkLst>
        <pc:spChg chg="mod">
          <ac:chgData name="Jenkins NS" userId="8bdba4d2-1367-40cf-ad35-f59b31261896" providerId="ADAL" clId="{ACEDD29C-7191-4142-923F-AF3A0B470BF6}" dt="2024-04-14T21:03:33.329" v="131" actId="20577"/>
          <ac:spMkLst>
            <pc:docMk/>
            <pc:sldMk cId="902426433" sldId="1788"/>
            <ac:spMk id="6" creationId="{473190F8-6BF5-2CF1-46F8-A5FBAC5A1D03}"/>
          </ac:spMkLst>
        </pc:spChg>
        <pc:spChg chg="mod">
          <ac:chgData name="Jenkins NS" userId="8bdba4d2-1367-40cf-ad35-f59b31261896" providerId="ADAL" clId="{ACEDD29C-7191-4142-923F-AF3A0B470BF6}" dt="2024-04-14T21:03:19.708" v="129" actId="26606"/>
          <ac:spMkLst>
            <pc:docMk/>
            <pc:sldMk cId="902426433" sldId="1788"/>
            <ac:spMk id="7" creationId="{E2FB1DD3-A8D6-2C57-8CC4-288F11AD97A9}"/>
          </ac:spMkLst>
        </pc:spChg>
        <pc:picChg chg="add mod">
          <ac:chgData name="Jenkins NS" userId="8bdba4d2-1367-40cf-ad35-f59b31261896" providerId="ADAL" clId="{ACEDD29C-7191-4142-923F-AF3A0B470BF6}" dt="2024-04-14T21:04:52.489" v="159"/>
          <ac:picMkLst>
            <pc:docMk/>
            <pc:sldMk cId="902426433" sldId="1788"/>
            <ac:picMk id="2" creationId="{AB917057-8982-D9A8-3A44-88BE41EA4FF0}"/>
          </ac:picMkLst>
        </pc:picChg>
        <pc:picChg chg="add del mod">
          <ac:chgData name="Jenkins NS" userId="8bdba4d2-1367-40cf-ad35-f59b31261896" providerId="ADAL" clId="{ACEDD29C-7191-4142-923F-AF3A0B470BF6}" dt="2024-04-14T21:04:04.152" v="156" actId="21"/>
          <ac:picMkLst>
            <pc:docMk/>
            <pc:sldMk cId="902426433" sldId="1788"/>
            <ac:picMk id="1026" creationId="{AB917057-8982-D9A8-3A44-88BE41EA4FF0}"/>
          </ac:picMkLst>
        </pc:picChg>
      </pc:sldChg>
      <pc:sldChg chg="del">
        <pc:chgData name="Jenkins NS" userId="8bdba4d2-1367-40cf-ad35-f59b31261896" providerId="ADAL" clId="{ACEDD29C-7191-4142-923F-AF3A0B470BF6}" dt="2024-04-14T18:40:37.640" v="18" actId="47"/>
        <pc:sldMkLst>
          <pc:docMk/>
          <pc:sldMk cId="296894057" sldId="1789"/>
        </pc:sldMkLst>
      </pc:sldChg>
      <pc:sldChg chg="addSp delSp modSp add mod modNotesTx">
        <pc:chgData name="Jenkins NS" userId="8bdba4d2-1367-40cf-ad35-f59b31261896" providerId="ADAL" clId="{ACEDD29C-7191-4142-923F-AF3A0B470BF6}" dt="2024-04-14T21:06:07.126" v="178" actId="20577"/>
        <pc:sldMkLst>
          <pc:docMk/>
          <pc:sldMk cId="3745382708" sldId="1789"/>
        </pc:sldMkLst>
        <pc:spChg chg="add del mod">
          <ac:chgData name="Jenkins NS" userId="8bdba4d2-1367-40cf-ad35-f59b31261896" providerId="ADAL" clId="{ACEDD29C-7191-4142-923F-AF3A0B470BF6}" dt="2024-04-14T21:04:01.143" v="154" actId="478"/>
          <ac:spMkLst>
            <pc:docMk/>
            <pc:sldMk cId="3745382708" sldId="1789"/>
            <ac:spMk id="3" creationId="{3A667CE3-8BE1-769F-BBF6-CD432A4264E8}"/>
          </ac:spMkLst>
        </pc:spChg>
        <pc:spChg chg="add mod">
          <ac:chgData name="Jenkins NS" userId="8bdba4d2-1367-40cf-ad35-f59b31261896" providerId="ADAL" clId="{ACEDD29C-7191-4142-923F-AF3A0B470BF6}" dt="2024-04-14T21:06:07.126" v="178" actId="20577"/>
          <ac:spMkLst>
            <pc:docMk/>
            <pc:sldMk cId="3745382708" sldId="1789"/>
            <ac:spMk id="4" creationId="{78DE8EC6-50B4-799A-AE36-730406E3E210}"/>
          </ac:spMkLst>
        </pc:spChg>
        <pc:spChg chg="add mod">
          <ac:chgData name="Jenkins NS" userId="8bdba4d2-1367-40cf-ad35-f59b31261896" providerId="ADAL" clId="{ACEDD29C-7191-4142-923F-AF3A0B470BF6}" dt="2024-04-14T21:05:44.648" v="171"/>
          <ac:spMkLst>
            <pc:docMk/>
            <pc:sldMk cId="3745382708" sldId="1789"/>
            <ac:spMk id="5" creationId="{30E83DB1-73B0-FBB5-87CF-F29F7C004EA3}"/>
          </ac:spMkLst>
        </pc:spChg>
        <pc:spChg chg="mod">
          <ac:chgData name="Jenkins NS" userId="8bdba4d2-1367-40cf-ad35-f59b31261896" providerId="ADAL" clId="{ACEDD29C-7191-4142-923F-AF3A0B470BF6}" dt="2024-04-14T21:03:56.341" v="152" actId="20577"/>
          <ac:spMkLst>
            <pc:docMk/>
            <pc:sldMk cId="3745382708" sldId="1789"/>
            <ac:spMk id="6" creationId="{473190F8-6BF5-2CF1-46F8-A5FBAC5A1D03}"/>
          </ac:spMkLst>
        </pc:spChg>
        <pc:spChg chg="del">
          <ac:chgData name="Jenkins NS" userId="8bdba4d2-1367-40cf-ad35-f59b31261896" providerId="ADAL" clId="{ACEDD29C-7191-4142-923F-AF3A0B470BF6}" dt="2024-04-14T21:03:59.093" v="153" actId="478"/>
          <ac:spMkLst>
            <pc:docMk/>
            <pc:sldMk cId="3745382708" sldId="1789"/>
            <ac:spMk id="7" creationId="{E2FB1DD3-A8D6-2C57-8CC4-288F11AD97A9}"/>
          </ac:spMkLst>
        </pc:spChg>
        <pc:picChg chg="add del mod">
          <ac:chgData name="Jenkins NS" userId="8bdba4d2-1367-40cf-ad35-f59b31261896" providerId="ADAL" clId="{ACEDD29C-7191-4142-923F-AF3A0B470BF6}" dt="2024-04-14T21:04:50.565" v="158" actId="21"/>
          <ac:picMkLst>
            <pc:docMk/>
            <pc:sldMk cId="3745382708" sldId="1789"/>
            <ac:picMk id="1026" creationId="{AB917057-8982-D9A8-3A44-88BE41EA4FF0}"/>
          </ac:picMkLst>
        </pc:picChg>
        <pc:picChg chg="add mod">
          <ac:chgData name="Jenkins NS" userId="8bdba4d2-1367-40cf-ad35-f59b31261896" providerId="ADAL" clId="{ACEDD29C-7191-4142-923F-AF3A0B470BF6}" dt="2024-04-14T21:05:07.797" v="166" actId="14100"/>
          <ac:picMkLst>
            <pc:docMk/>
            <pc:sldMk cId="3745382708" sldId="1789"/>
            <ac:picMk id="2050" creationId="{E1803E28-717D-EA9E-1073-15602EC7987A}"/>
          </ac:picMkLst>
        </pc:picChg>
      </pc:sldChg>
      <pc:sldChg chg="del">
        <pc:chgData name="Jenkins NS" userId="8bdba4d2-1367-40cf-ad35-f59b31261896" providerId="ADAL" clId="{ACEDD29C-7191-4142-923F-AF3A0B470BF6}" dt="2024-04-14T18:40:42.734" v="23" actId="47"/>
        <pc:sldMkLst>
          <pc:docMk/>
          <pc:sldMk cId="124852993" sldId="1790"/>
        </pc:sldMkLst>
      </pc:sldChg>
      <pc:sldChg chg="modSp new mod modNotesTx">
        <pc:chgData name="Jenkins NS" userId="8bdba4d2-1367-40cf-ad35-f59b31261896" providerId="ADAL" clId="{ACEDD29C-7191-4142-923F-AF3A0B470BF6}" dt="2024-04-14T21:11:53.077" v="199" actId="207"/>
        <pc:sldMkLst>
          <pc:docMk/>
          <pc:sldMk cId="3734627612" sldId="1790"/>
        </pc:sldMkLst>
        <pc:spChg chg="mod">
          <ac:chgData name="Jenkins NS" userId="8bdba4d2-1367-40cf-ad35-f59b31261896" providerId="ADAL" clId="{ACEDD29C-7191-4142-923F-AF3A0B470BF6}" dt="2024-04-14T21:10:50.477" v="187" actId="5793"/>
          <ac:spMkLst>
            <pc:docMk/>
            <pc:sldMk cId="3734627612" sldId="1790"/>
            <ac:spMk id="2" creationId="{DCD51E14-043F-09D9-53A2-648804256996}"/>
          </ac:spMkLst>
        </pc:spChg>
        <pc:spChg chg="mod">
          <ac:chgData name="Jenkins NS" userId="8bdba4d2-1367-40cf-ad35-f59b31261896" providerId="ADAL" clId="{ACEDD29C-7191-4142-923F-AF3A0B470BF6}" dt="2024-04-14T21:11:53.077" v="199" actId="207"/>
          <ac:spMkLst>
            <pc:docMk/>
            <pc:sldMk cId="3734627612" sldId="1790"/>
            <ac:spMk id="3" creationId="{63AFB1D0-FAA9-0CB0-B2B9-52A8FF3FE45D}"/>
          </ac:spMkLst>
        </pc:spChg>
      </pc:sldChg>
      <pc:sldChg chg="addSp modSp new mod ord">
        <pc:chgData name="Jenkins NS" userId="8bdba4d2-1367-40cf-ad35-f59b31261896" providerId="ADAL" clId="{ACEDD29C-7191-4142-923F-AF3A0B470BF6}" dt="2024-04-14T21:22:11.370" v="241"/>
        <pc:sldMkLst>
          <pc:docMk/>
          <pc:sldMk cId="577027771" sldId="1791"/>
        </pc:sldMkLst>
        <pc:spChg chg="mod">
          <ac:chgData name="Jenkins NS" userId="8bdba4d2-1367-40cf-ad35-f59b31261896" providerId="ADAL" clId="{ACEDD29C-7191-4142-923F-AF3A0B470BF6}" dt="2024-04-14T21:12:11.601" v="220" actId="20577"/>
          <ac:spMkLst>
            <pc:docMk/>
            <pc:sldMk cId="577027771" sldId="1791"/>
            <ac:spMk id="2" creationId="{0EE00C53-B508-2785-78CB-FDE2A28CA0D6}"/>
          </ac:spMkLst>
        </pc:spChg>
        <pc:spChg chg="mod">
          <ac:chgData name="Jenkins NS" userId="8bdba4d2-1367-40cf-ad35-f59b31261896" providerId="ADAL" clId="{ACEDD29C-7191-4142-923F-AF3A0B470BF6}" dt="2024-04-14T21:22:02.406" v="239" actId="14100"/>
          <ac:spMkLst>
            <pc:docMk/>
            <pc:sldMk cId="577027771" sldId="1791"/>
            <ac:spMk id="3" creationId="{6F2E1824-8E4C-6473-13C9-628C1F57E261}"/>
          </ac:spMkLst>
        </pc:spChg>
        <pc:picChg chg="add mod">
          <ac:chgData name="Jenkins NS" userId="8bdba4d2-1367-40cf-ad35-f59b31261896" providerId="ADAL" clId="{ACEDD29C-7191-4142-923F-AF3A0B470BF6}" dt="2024-04-14T21:21:58.921" v="237" actId="1076"/>
          <ac:picMkLst>
            <pc:docMk/>
            <pc:sldMk cId="577027771" sldId="1791"/>
            <ac:picMk id="5" creationId="{FE6B00D6-85E3-F354-1BFA-949721E0E201}"/>
          </ac:picMkLst>
        </pc:picChg>
      </pc:sldChg>
      <pc:sldChg chg="del">
        <pc:chgData name="Jenkins NS" userId="8bdba4d2-1367-40cf-ad35-f59b31261896" providerId="ADAL" clId="{ACEDD29C-7191-4142-923F-AF3A0B470BF6}" dt="2024-04-14T18:40:38.401" v="19" actId="47"/>
        <pc:sldMkLst>
          <pc:docMk/>
          <pc:sldMk cId="628925275" sldId="1791"/>
        </pc:sldMkLst>
      </pc:sldChg>
      <pc:sldChg chg="del">
        <pc:chgData name="Jenkins NS" userId="8bdba4d2-1367-40cf-ad35-f59b31261896" providerId="ADAL" clId="{ACEDD29C-7191-4142-923F-AF3A0B470BF6}" dt="2024-04-14T18:40:39.191" v="20" actId="47"/>
        <pc:sldMkLst>
          <pc:docMk/>
          <pc:sldMk cId="904550785" sldId="1792"/>
        </pc:sldMkLst>
      </pc:sldChg>
      <pc:sldChg chg="addSp delSp modSp new mod">
        <pc:chgData name="Jenkins NS" userId="8bdba4d2-1367-40cf-ad35-f59b31261896" providerId="ADAL" clId="{ACEDD29C-7191-4142-923F-AF3A0B470BF6}" dt="2024-04-14T21:20:11.430" v="231" actId="1076"/>
        <pc:sldMkLst>
          <pc:docMk/>
          <pc:sldMk cId="2407061250" sldId="1792"/>
        </pc:sldMkLst>
        <pc:spChg chg="mod">
          <ac:chgData name="Jenkins NS" userId="8bdba4d2-1367-40cf-ad35-f59b31261896" providerId="ADAL" clId="{ACEDD29C-7191-4142-923F-AF3A0B470BF6}" dt="2024-04-14T21:16:13.324" v="224"/>
          <ac:spMkLst>
            <pc:docMk/>
            <pc:sldMk cId="2407061250" sldId="1792"/>
            <ac:spMk id="2" creationId="{7101A1EA-8CAD-0513-B14B-F7A26618ADE1}"/>
          </ac:spMkLst>
        </pc:spChg>
        <pc:spChg chg="del">
          <ac:chgData name="Jenkins NS" userId="8bdba4d2-1367-40cf-ad35-f59b31261896" providerId="ADAL" clId="{ACEDD29C-7191-4142-923F-AF3A0B470BF6}" dt="2024-04-14T21:17:36.696" v="225" actId="478"/>
          <ac:spMkLst>
            <pc:docMk/>
            <pc:sldMk cId="2407061250" sldId="1792"/>
            <ac:spMk id="3" creationId="{AE304CDF-FB09-906A-0D63-F047932D086A}"/>
          </ac:spMkLst>
        </pc:spChg>
        <pc:picChg chg="add del mod">
          <ac:chgData name="Jenkins NS" userId="8bdba4d2-1367-40cf-ad35-f59b31261896" providerId="ADAL" clId="{ACEDD29C-7191-4142-923F-AF3A0B470BF6}" dt="2024-04-14T21:17:45.148" v="228" actId="478"/>
          <ac:picMkLst>
            <pc:docMk/>
            <pc:sldMk cId="2407061250" sldId="1792"/>
            <ac:picMk id="3074" creationId="{EDF14200-3185-E483-D3A2-F97E273B6506}"/>
          </ac:picMkLst>
        </pc:picChg>
        <pc:picChg chg="add mod">
          <ac:chgData name="Jenkins NS" userId="8bdba4d2-1367-40cf-ad35-f59b31261896" providerId="ADAL" clId="{ACEDD29C-7191-4142-923F-AF3A0B470BF6}" dt="2024-04-14T21:20:11.430" v="231" actId="1076"/>
          <ac:picMkLst>
            <pc:docMk/>
            <pc:sldMk cId="2407061250" sldId="1792"/>
            <ac:picMk id="3076" creationId="{CA1C5F46-D973-78AD-4CC9-47D54ED8F821}"/>
          </ac:picMkLst>
        </pc:picChg>
      </pc:sldChg>
      <pc:sldChg chg="addSp delSp modSp new mod modNotesTx">
        <pc:chgData name="Jenkins NS" userId="8bdba4d2-1367-40cf-ad35-f59b31261896" providerId="ADAL" clId="{ACEDD29C-7191-4142-923F-AF3A0B470BF6}" dt="2024-04-14T21:57:15.098" v="287" actId="14100"/>
        <pc:sldMkLst>
          <pc:docMk/>
          <pc:sldMk cId="1637958984" sldId="1793"/>
        </pc:sldMkLst>
        <pc:spChg chg="mod">
          <ac:chgData name="Jenkins NS" userId="8bdba4d2-1367-40cf-ad35-f59b31261896" providerId="ADAL" clId="{ACEDD29C-7191-4142-923F-AF3A0B470BF6}" dt="2024-04-14T21:22:31.408" v="252" actId="20577"/>
          <ac:spMkLst>
            <pc:docMk/>
            <pc:sldMk cId="1637958984" sldId="1793"/>
            <ac:spMk id="2" creationId="{B668D59A-A29E-E59C-1967-17365A895D27}"/>
          </ac:spMkLst>
        </pc:spChg>
        <pc:spChg chg="mod">
          <ac:chgData name="Jenkins NS" userId="8bdba4d2-1367-40cf-ad35-f59b31261896" providerId="ADAL" clId="{ACEDD29C-7191-4142-923F-AF3A0B470BF6}" dt="2024-04-14T21:24:24.445" v="271" actId="12"/>
          <ac:spMkLst>
            <pc:docMk/>
            <pc:sldMk cId="1637958984" sldId="1793"/>
            <ac:spMk id="3" creationId="{8516586A-A52E-A985-492F-92E861187E79}"/>
          </ac:spMkLst>
        </pc:spChg>
        <pc:picChg chg="add del mod">
          <ac:chgData name="Jenkins NS" userId="8bdba4d2-1367-40cf-ad35-f59b31261896" providerId="ADAL" clId="{ACEDD29C-7191-4142-923F-AF3A0B470BF6}" dt="2024-04-14T21:28:30.993" v="278" actId="478"/>
          <ac:picMkLst>
            <pc:docMk/>
            <pc:sldMk cId="1637958984" sldId="1793"/>
            <ac:picMk id="5" creationId="{40E76BA9-91B3-8733-FB98-E2B724FEAD8D}"/>
          </ac:picMkLst>
        </pc:picChg>
        <pc:picChg chg="add del mod">
          <ac:chgData name="Jenkins NS" userId="8bdba4d2-1367-40cf-ad35-f59b31261896" providerId="ADAL" clId="{ACEDD29C-7191-4142-923F-AF3A0B470BF6}" dt="2024-04-14T21:30:46.224" v="281" actId="478"/>
          <ac:picMkLst>
            <pc:docMk/>
            <pc:sldMk cId="1637958984" sldId="1793"/>
            <ac:picMk id="7" creationId="{720F79B5-67D2-DE98-E9E8-11E6C761AC23}"/>
          </ac:picMkLst>
        </pc:picChg>
        <pc:picChg chg="add mod">
          <ac:chgData name="Jenkins NS" userId="8bdba4d2-1367-40cf-ad35-f59b31261896" providerId="ADAL" clId="{ACEDD29C-7191-4142-923F-AF3A0B470BF6}" dt="2024-04-14T21:57:15.098" v="287" actId="14100"/>
          <ac:picMkLst>
            <pc:docMk/>
            <pc:sldMk cId="1637958984" sldId="1793"/>
            <ac:picMk id="9" creationId="{6B254880-A373-894B-CB65-27D56FD30A0B}"/>
          </ac:picMkLst>
        </pc:picChg>
      </pc:sldChg>
      <pc:sldChg chg="del">
        <pc:chgData name="Jenkins NS" userId="8bdba4d2-1367-40cf-ad35-f59b31261896" providerId="ADAL" clId="{ACEDD29C-7191-4142-923F-AF3A0B470BF6}" dt="2024-04-14T18:40:40.450" v="21" actId="47"/>
        <pc:sldMkLst>
          <pc:docMk/>
          <pc:sldMk cId="3486236899" sldId="1793"/>
        </pc:sldMkLst>
      </pc:sldChg>
      <pc:sldChg chg="del">
        <pc:chgData name="Jenkins NS" userId="8bdba4d2-1367-40cf-ad35-f59b31261896" providerId="ADAL" clId="{ACEDD29C-7191-4142-923F-AF3A0B470BF6}" dt="2024-04-14T18:40:41.895" v="22" actId="47"/>
        <pc:sldMkLst>
          <pc:docMk/>
          <pc:sldMk cId="2676261618" sldId="1794"/>
        </pc:sldMkLst>
      </pc:sldChg>
      <pc:sldMasterChg chg="del delSldLayout">
        <pc:chgData name="Jenkins NS" userId="8bdba4d2-1367-40cf-ad35-f59b31261896" providerId="ADAL" clId="{ACEDD29C-7191-4142-923F-AF3A0B470BF6}" dt="2024-04-14T18:38:20.726" v="0" actId="47"/>
        <pc:sldMasterMkLst>
          <pc:docMk/>
          <pc:sldMasterMk cId="166878672" sldId="2147484755"/>
        </pc:sldMasterMkLst>
        <pc:sldLayoutChg chg="del">
          <pc:chgData name="Jenkins NS" userId="8bdba4d2-1367-40cf-ad35-f59b31261896" providerId="ADAL" clId="{ACEDD29C-7191-4142-923F-AF3A0B470BF6}" dt="2024-04-14T18:38:20.726" v="0" actId="47"/>
          <pc:sldLayoutMkLst>
            <pc:docMk/>
            <pc:sldMasterMk cId="166878672" sldId="2147484755"/>
            <pc:sldLayoutMk cId="1881359645" sldId="2147484756"/>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569433802" sldId="2147484757"/>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733234117" sldId="2147484758"/>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972552478" sldId="2147484759"/>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197599771" sldId="2147484760"/>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497034626" sldId="2147484761"/>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632077861" sldId="2147484762"/>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3559113568" sldId="2147484763"/>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094245689" sldId="2147484764"/>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606062748" sldId="2147484765"/>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233888818" sldId="2147484766"/>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20997576" sldId="2147484767"/>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041615206" sldId="2147484768"/>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41298625" sldId="2147484769"/>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2676468891" sldId="2147484770"/>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980725945" sldId="2147484771"/>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586345700" sldId="2147484772"/>
          </pc:sldLayoutMkLst>
        </pc:sldLayoutChg>
        <pc:sldLayoutChg chg="del">
          <pc:chgData name="Jenkins NS" userId="8bdba4d2-1367-40cf-ad35-f59b31261896" providerId="ADAL" clId="{ACEDD29C-7191-4142-923F-AF3A0B470BF6}" dt="2024-04-14T18:38:20.726" v="0" actId="47"/>
          <pc:sldLayoutMkLst>
            <pc:docMk/>
            <pc:sldMasterMk cId="166878672" sldId="2147484755"/>
            <pc:sldLayoutMk cId="1335897372" sldId="2147484773"/>
          </pc:sldLayoutMkLst>
        </pc:sldLayoutChg>
      </pc:sldMasterChg>
    </pc:docChg>
  </pc:docChgLst>
  <pc:docChgLst>
    <pc:chgData name="Jenkins NS" userId="8bdba4d2-1367-40cf-ad35-f59b31261896" providerId="ADAL" clId="{3283B58E-3A8F-4EE1-8357-964394407204}"/>
    <pc:docChg chg="undo custSel addSld modSld">
      <pc:chgData name="Jenkins NS" userId="8bdba4d2-1367-40cf-ad35-f59b31261896" providerId="ADAL" clId="{3283B58E-3A8F-4EE1-8357-964394407204}" dt="2024-04-16T00:27:42.939" v="30" actId="20577"/>
      <pc:docMkLst>
        <pc:docMk/>
      </pc:docMkLst>
      <pc:sldChg chg="modSp mod">
        <pc:chgData name="Jenkins NS" userId="8bdba4d2-1367-40cf-ad35-f59b31261896" providerId="ADAL" clId="{3283B58E-3A8F-4EE1-8357-964394407204}" dt="2024-04-16T00:27:34.759" v="28" actId="20577"/>
        <pc:sldMkLst>
          <pc:docMk/>
          <pc:sldMk cId="2207846016" sldId="1721"/>
        </pc:sldMkLst>
        <pc:spChg chg="mod">
          <ac:chgData name="Jenkins NS" userId="8bdba4d2-1367-40cf-ad35-f59b31261896" providerId="ADAL" clId="{3283B58E-3A8F-4EE1-8357-964394407204}" dt="2024-04-16T00:27:34.759" v="28" actId="20577"/>
          <ac:spMkLst>
            <pc:docMk/>
            <pc:sldMk cId="2207846016" sldId="1721"/>
            <ac:spMk id="2" creationId="{14E9BD13-1407-45B7-B725-D41AAC05BF6D}"/>
          </ac:spMkLst>
        </pc:spChg>
      </pc:sldChg>
      <pc:sldChg chg="modSp mod">
        <pc:chgData name="Jenkins NS" userId="8bdba4d2-1367-40cf-ad35-f59b31261896" providerId="ADAL" clId="{3283B58E-3A8F-4EE1-8357-964394407204}" dt="2024-04-16T00:27:42.939" v="30" actId="20577"/>
        <pc:sldMkLst>
          <pc:docMk/>
          <pc:sldMk cId="1502623397" sldId="1787"/>
        </pc:sldMkLst>
        <pc:spChg chg="mod">
          <ac:chgData name="Jenkins NS" userId="8bdba4d2-1367-40cf-ad35-f59b31261896" providerId="ADAL" clId="{3283B58E-3A8F-4EE1-8357-964394407204}" dt="2024-04-16T00:27:42.939" v="30" actId="20577"/>
          <ac:spMkLst>
            <pc:docMk/>
            <pc:sldMk cId="1502623397" sldId="1787"/>
            <ac:spMk id="21" creationId="{F0A56F51-4A3E-CFFD-1B72-BBAEC6DBC445}"/>
          </ac:spMkLst>
        </pc:spChg>
      </pc:sldChg>
      <pc:sldChg chg="modSp mod">
        <pc:chgData name="Jenkins NS" userId="8bdba4d2-1367-40cf-ad35-f59b31261896" providerId="ADAL" clId="{3283B58E-3A8F-4EE1-8357-964394407204}" dt="2024-04-16T00:20:25.212" v="11" actId="5793"/>
        <pc:sldMkLst>
          <pc:docMk/>
          <pc:sldMk cId="2140756581" sldId="1798"/>
        </pc:sldMkLst>
        <pc:spChg chg="mod">
          <ac:chgData name="Jenkins NS" userId="8bdba4d2-1367-40cf-ad35-f59b31261896" providerId="ADAL" clId="{3283B58E-3A8F-4EE1-8357-964394407204}" dt="2024-04-16T00:20:25.212" v="11" actId="5793"/>
          <ac:spMkLst>
            <pc:docMk/>
            <pc:sldMk cId="2140756581" sldId="1798"/>
            <ac:spMk id="2" creationId="{AEDC7849-7A1D-9C20-074C-419D14118140}"/>
          </ac:spMkLst>
        </pc:spChg>
      </pc:sldChg>
      <pc:sldChg chg="modSp mod">
        <pc:chgData name="Jenkins NS" userId="8bdba4d2-1367-40cf-ad35-f59b31261896" providerId="ADAL" clId="{3283B58E-3A8F-4EE1-8357-964394407204}" dt="2024-04-16T00:20:35.331" v="13" actId="5793"/>
        <pc:sldMkLst>
          <pc:docMk/>
          <pc:sldMk cId="4279919063" sldId="1799"/>
        </pc:sldMkLst>
        <pc:spChg chg="mod">
          <ac:chgData name="Jenkins NS" userId="8bdba4d2-1367-40cf-ad35-f59b31261896" providerId="ADAL" clId="{3283B58E-3A8F-4EE1-8357-964394407204}" dt="2024-04-16T00:20:35.331" v="13" actId="5793"/>
          <ac:spMkLst>
            <pc:docMk/>
            <pc:sldMk cId="4279919063" sldId="1799"/>
            <ac:spMk id="2" creationId="{8EB6798D-C107-46A4-F690-5DC74008C2A1}"/>
          </ac:spMkLst>
        </pc:spChg>
      </pc:sldChg>
      <pc:sldChg chg="modSp new mod">
        <pc:chgData name="Jenkins NS" userId="8bdba4d2-1367-40cf-ad35-f59b31261896" providerId="ADAL" clId="{3283B58E-3A8F-4EE1-8357-964394407204}" dt="2024-04-16T00:20:45.628" v="15"/>
        <pc:sldMkLst>
          <pc:docMk/>
          <pc:sldMk cId="935200556" sldId="1800"/>
        </pc:sldMkLst>
        <pc:spChg chg="mod">
          <ac:chgData name="Jenkins NS" userId="8bdba4d2-1367-40cf-ad35-f59b31261896" providerId="ADAL" clId="{3283B58E-3A8F-4EE1-8357-964394407204}" dt="2024-04-16T00:20:45.628" v="15"/>
          <ac:spMkLst>
            <pc:docMk/>
            <pc:sldMk cId="935200556" sldId="1800"/>
            <ac:spMk id="2" creationId="{929A803C-2F5C-064A-8649-102E8EDF78AF}"/>
          </ac:spMkLst>
        </pc:spChg>
      </pc:sldChg>
      <pc:sldChg chg="modSp new mod">
        <pc:chgData name="Jenkins NS" userId="8bdba4d2-1367-40cf-ad35-f59b31261896" providerId="ADAL" clId="{3283B58E-3A8F-4EE1-8357-964394407204}" dt="2024-04-16T00:20:55.816" v="17"/>
        <pc:sldMkLst>
          <pc:docMk/>
          <pc:sldMk cId="2724828102" sldId="1801"/>
        </pc:sldMkLst>
        <pc:spChg chg="mod">
          <ac:chgData name="Jenkins NS" userId="8bdba4d2-1367-40cf-ad35-f59b31261896" providerId="ADAL" clId="{3283B58E-3A8F-4EE1-8357-964394407204}" dt="2024-04-16T00:20:55.816" v="17"/>
          <ac:spMkLst>
            <pc:docMk/>
            <pc:sldMk cId="2724828102" sldId="1801"/>
            <ac:spMk id="2" creationId="{213E30E8-23E4-775A-F787-D3B83155D6ED}"/>
          </ac:spMkLst>
        </pc:spChg>
      </pc:sldChg>
      <pc:sldChg chg="modSp new mod">
        <pc:chgData name="Jenkins NS" userId="8bdba4d2-1367-40cf-ad35-f59b31261896" providerId="ADAL" clId="{3283B58E-3A8F-4EE1-8357-964394407204}" dt="2024-04-16T00:21:11.559" v="19"/>
        <pc:sldMkLst>
          <pc:docMk/>
          <pc:sldMk cId="1517863012" sldId="1802"/>
        </pc:sldMkLst>
        <pc:spChg chg="mod">
          <ac:chgData name="Jenkins NS" userId="8bdba4d2-1367-40cf-ad35-f59b31261896" providerId="ADAL" clId="{3283B58E-3A8F-4EE1-8357-964394407204}" dt="2024-04-16T00:21:11.559" v="19"/>
          <ac:spMkLst>
            <pc:docMk/>
            <pc:sldMk cId="1517863012" sldId="1802"/>
            <ac:spMk id="2" creationId="{E5E47D73-A74B-CEEE-0A81-CA7A00AABB76}"/>
          </ac:spMkLst>
        </pc:spChg>
      </pc:sldChg>
      <pc:sldChg chg="modSp new mod">
        <pc:chgData name="Jenkins NS" userId="8bdba4d2-1367-40cf-ad35-f59b31261896" providerId="ADAL" clId="{3283B58E-3A8F-4EE1-8357-964394407204}" dt="2024-04-16T00:21:34.420" v="22" actId="404"/>
        <pc:sldMkLst>
          <pc:docMk/>
          <pc:sldMk cId="664977648" sldId="1803"/>
        </pc:sldMkLst>
        <pc:spChg chg="mod">
          <ac:chgData name="Jenkins NS" userId="8bdba4d2-1367-40cf-ad35-f59b31261896" providerId="ADAL" clId="{3283B58E-3A8F-4EE1-8357-964394407204}" dt="2024-04-16T00:21:34.420" v="22" actId="404"/>
          <ac:spMkLst>
            <pc:docMk/>
            <pc:sldMk cId="664977648" sldId="1803"/>
            <ac:spMk id="2" creationId="{518BA090-3593-5E7C-F828-9648691BA8BA}"/>
          </ac:spMkLst>
        </pc:spChg>
      </pc:sldChg>
      <pc:sldChg chg="modSp new mod">
        <pc:chgData name="Jenkins NS" userId="8bdba4d2-1367-40cf-ad35-f59b31261896" providerId="ADAL" clId="{3283B58E-3A8F-4EE1-8357-964394407204}" dt="2024-04-16T00:21:52.520" v="26" actId="404"/>
        <pc:sldMkLst>
          <pc:docMk/>
          <pc:sldMk cId="1223899661" sldId="1804"/>
        </pc:sldMkLst>
        <pc:spChg chg="mod">
          <ac:chgData name="Jenkins NS" userId="8bdba4d2-1367-40cf-ad35-f59b31261896" providerId="ADAL" clId="{3283B58E-3A8F-4EE1-8357-964394407204}" dt="2024-04-16T00:21:52.520" v="26" actId="404"/>
          <ac:spMkLst>
            <pc:docMk/>
            <pc:sldMk cId="1223899661" sldId="1804"/>
            <ac:spMk id="2" creationId="{34CDE81F-A1C8-D1D4-FAAE-1A0E80B887C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4/18/2024 9:22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4/18/2024 9:22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3952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Segoe UI" panose="020B0502040204020203" pitchFamily="34" charset="0"/>
              </a:rPr>
              <a:t>SharePoint Designer 2013 is the tool of choice for the rapid development of SharePoint applications. Please make sure your installation of SharePoint Designer is up to date by using Microsoft Update, or installing Service Pack 1 </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38359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07886"/>
            <a:ext cx="5428936" cy="1817666"/>
          </a:xfrm>
          <a:prstGeom prst="rect">
            <a:avLst/>
          </a:prstGeom>
          <a:noFill/>
        </p:spPr>
        <p:txBody>
          <a:bodyPr lIns="0" tIns="0" rIns="0" bIns="182880" anchor="b" anchorCtr="0"/>
          <a:lstStyle>
            <a:lvl1pPr>
              <a:defRPr sz="4400" strike="noStrike" spc="-49" baseline="0">
                <a:solidFill>
                  <a:srgbClr val="000000"/>
                </a:solidFill>
              </a:defRPr>
            </a:lvl1pPr>
          </a:lstStyle>
          <a:p>
            <a:r>
              <a:rPr lang="en-US" dirty="0">
                <a:solidFill>
                  <a:schemeClr val="tx1"/>
                </a:solidFill>
              </a:rPr>
              <a:t>Sample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2"/>
          <a:srcRect l="39159" r="2959"/>
          <a:stretch/>
        </p:blipFill>
        <p:spPr>
          <a:xfrm>
            <a:off x="6228994" y="0"/>
            <a:ext cx="5963006" cy="6858000"/>
          </a:xfrm>
          <a:prstGeom prst="rect">
            <a:avLst/>
          </a:prstGeom>
        </p:spPr>
      </p:pic>
      <p:pic>
        <p:nvPicPr>
          <p:cNvPr id="5122" name="Picture 2" descr="Moving Forward with SharePoint 2019">
            <a:extLst>
              <a:ext uri="{FF2B5EF4-FFF2-40B4-BE49-F238E27FC236}">
                <a16:creationId xmlns:a16="http://schemas.microsoft.com/office/drawing/2014/main" id="{5A31A39F-08FF-C6EE-994E-A91720E670B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2062716" cy="103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21" r:id="rId37"/>
    <p:sldLayoutId id="2147484720" r:id="rId38"/>
    <p:sldLayoutId id="2147484751" r:id="rId39"/>
    <p:sldLayoutId id="2147484726" r:id="rId40"/>
    <p:sldLayoutId id="2147484570" r:id="rId41"/>
    <p:sldLayoutId id="2147484571" r:id="rId42"/>
    <p:sldLayoutId id="2147484572" r:id="rId43"/>
    <p:sldLayoutId id="2147484688" r:id="rId44"/>
    <p:sldLayoutId id="2147484689" r:id="rId45"/>
    <p:sldLayoutId id="2147484690" r:id="rId46"/>
    <p:sldLayoutId id="2147484724" r:id="rId47"/>
    <p:sldLayoutId id="2147484725" r:id="rId48"/>
    <p:sldLayoutId id="2147484722" r:id="rId49"/>
    <p:sldLayoutId id="2147484683" r:id="rId50"/>
    <p:sldLayoutId id="2147484685" r:id="rId51"/>
    <p:sldLayoutId id="2147484673" r:id="rId52"/>
    <p:sldLayoutId id="2147484678" r:id="rId53"/>
    <p:sldLayoutId id="2147484679" r:id="rId54"/>
    <p:sldLayoutId id="2147484717" r:id="rId55"/>
    <p:sldLayoutId id="2147484718" r:id="rId56"/>
    <p:sldLayoutId id="2147484712" r:id="rId57"/>
    <p:sldLayoutId id="2147484713" r:id="rId58"/>
    <p:sldLayoutId id="2147484714" r:id="rId59"/>
    <p:sldLayoutId id="2147484715" r:id="rId60"/>
    <p:sldLayoutId id="2147484716" r:id="rId61"/>
    <p:sldLayoutId id="2147484723" r:id="rId62"/>
    <p:sldLayoutId id="2147484686" r:id="rId63"/>
    <p:sldLayoutId id="2147484674" r:id="rId64"/>
    <p:sldLayoutId id="2147484702" r:id="rId65"/>
    <p:sldLayoutId id="2147484719" r:id="rId66"/>
    <p:sldLayoutId id="2147484701" r:id="rId67"/>
    <p:sldLayoutId id="2147484699" r:id="rId68"/>
    <p:sldLayoutId id="2147484700" r:id="rId69"/>
    <p:sldLayoutId id="2147484703" r:id="rId70"/>
    <p:sldLayoutId id="2147484704" r:id="rId71"/>
    <p:sldLayoutId id="2147484705" r:id="rId72"/>
    <p:sldLayoutId id="2147484706" r:id="rId73"/>
    <p:sldLayoutId id="2147484707" r:id="rId74"/>
    <p:sldLayoutId id="2147484730" r:id="rId75"/>
    <p:sldLayoutId id="2147484710" r:id="rId76"/>
    <p:sldLayoutId id="2147484729" r:id="rId77"/>
    <p:sldLayoutId id="2147484731" r:id="rId78"/>
    <p:sldLayoutId id="2147484732" r:id="rId79"/>
    <p:sldLayoutId id="2147484733" r:id="rId80"/>
    <p:sldLayoutId id="2147484698" r:id="rId81"/>
    <p:sldLayoutId id="2147484746"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a:xfrm>
            <a:off x="418644" y="2536976"/>
            <a:ext cx="9189910" cy="1784048"/>
          </a:xfrm>
        </p:spPr>
        <p:txBody>
          <a:bodyPr/>
          <a:lstStyle/>
          <a:p>
            <a:r>
              <a:rPr lang="en-US" sz="3200" dirty="0"/>
              <a:t>Module 6:</a:t>
            </a:r>
            <a:r>
              <a:rPr lang="en-IN" sz="3200" dirty="0"/>
              <a:t>Customizing SharePoint Pages</a:t>
            </a:r>
            <a:endParaRPr lang="en-US" sz="3200" dirty="0"/>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0A56F51-4A3E-CFFD-1B72-BBAEC6DBC445}"/>
              </a:ext>
            </a:extLst>
          </p:cNvPr>
          <p:cNvSpPr>
            <a:spLocks noGrp="1"/>
          </p:cNvSpPr>
          <p:nvPr>
            <p:ph type="title"/>
          </p:nvPr>
        </p:nvSpPr>
        <p:spPr/>
        <p:txBody>
          <a:bodyPr/>
          <a:lstStyle/>
          <a:p>
            <a:r>
              <a:rPr lang="en-IN" dirty="0"/>
              <a:t>Module 6</a:t>
            </a:r>
          </a:p>
        </p:txBody>
      </p:sp>
      <p:sp>
        <p:nvSpPr>
          <p:cNvPr id="22" name="Text Placeholder 21">
            <a:extLst>
              <a:ext uri="{FF2B5EF4-FFF2-40B4-BE49-F238E27FC236}">
                <a16:creationId xmlns:a16="http://schemas.microsoft.com/office/drawing/2014/main" id="{D88E0093-70AB-B213-4139-79A142731C8D}"/>
              </a:ext>
            </a:extLst>
          </p:cNvPr>
          <p:cNvSpPr>
            <a:spLocks noGrp="1"/>
          </p:cNvSpPr>
          <p:nvPr>
            <p:ph type="body" sz="quarter" idx="21"/>
          </p:nvPr>
        </p:nvSpPr>
        <p:spPr>
          <a:xfrm>
            <a:off x="3391787" y="1190810"/>
            <a:ext cx="8381570" cy="4872460"/>
          </a:xfrm>
        </p:spPr>
        <p:txBody>
          <a:bodyPr/>
          <a:lstStyle/>
          <a:p>
            <a:pPr marL="457200" indent="-457200">
              <a:buFont typeface="Wingdings" panose="05000000000000000000" pitchFamily="2" charset="2"/>
              <a:buChar char="§"/>
            </a:pPr>
            <a:r>
              <a:rPr lang="en-US" sz="2400" dirty="0"/>
              <a:t>Distinguishing between wiki pages and web part pages</a:t>
            </a:r>
          </a:p>
          <a:p>
            <a:pPr marL="457200" indent="-457200">
              <a:buFont typeface="Wingdings" panose="05000000000000000000" pitchFamily="2" charset="2"/>
              <a:buChar char="§"/>
            </a:pPr>
            <a:r>
              <a:rPr lang="en-US" sz="2400" dirty="0"/>
              <a:t>Create and edit site pages with metadata</a:t>
            </a:r>
          </a:p>
          <a:p>
            <a:pPr marL="457200" indent="-457200">
              <a:buFont typeface="Wingdings" panose="05000000000000000000" pitchFamily="2" charset="2"/>
              <a:buChar char="§"/>
            </a:pPr>
            <a:r>
              <a:rPr lang="en-US" sz="2400" dirty="0"/>
              <a:t>Format wiki pages</a:t>
            </a:r>
          </a:p>
          <a:p>
            <a:pPr marL="457200" indent="-457200">
              <a:buFont typeface="Wingdings" panose="05000000000000000000" pitchFamily="2" charset="2"/>
              <a:buChar char="§"/>
            </a:pPr>
            <a:r>
              <a:rPr lang="en-US" sz="2400" dirty="0"/>
              <a:t>Publish page layouts</a:t>
            </a:r>
          </a:p>
          <a:p>
            <a:pPr marL="457200" indent="-457200">
              <a:buFont typeface="Wingdings" panose="05000000000000000000" pitchFamily="2" charset="2"/>
              <a:buChar char="§"/>
            </a:pPr>
            <a:r>
              <a:rPr lang="en-US" sz="2400" dirty="0"/>
              <a:t>Tailor pages for different users</a:t>
            </a:r>
          </a:p>
          <a:p>
            <a:pPr marL="457200" indent="-457200">
              <a:buFont typeface="Wingdings" panose="05000000000000000000" pitchFamily="2" charset="2"/>
              <a:buChar char="§"/>
            </a:pPr>
            <a:r>
              <a:rPr lang="en-US" sz="2400" dirty="0"/>
              <a:t>Build page functionality into your site with SharePoint apps</a:t>
            </a:r>
          </a:p>
          <a:p>
            <a:pPr marL="457200" indent="-457200">
              <a:buFont typeface="Wingdings" panose="05000000000000000000" pitchFamily="2" charset="2"/>
              <a:buChar char="§"/>
            </a:pPr>
            <a:r>
              <a:rPr lang="en-US" sz="2400" dirty="0"/>
              <a:t>Roll up content across your sites using the Content Query Web Part</a:t>
            </a:r>
          </a:p>
          <a:p>
            <a:pPr marL="457200" indent="-457200">
              <a:buFont typeface="Wingdings" panose="05000000000000000000" pitchFamily="2" charset="2"/>
              <a:buChar char="§"/>
            </a:pPr>
            <a:r>
              <a:rPr lang="en-US" sz="2400" dirty="0"/>
              <a:t>Roll up information across your enterprise with the Content Search Web Part</a:t>
            </a:r>
            <a:endParaRPr lang="en-IN" sz="2400" dirty="0"/>
          </a:p>
        </p:txBody>
      </p:sp>
      <p:sp>
        <p:nvSpPr>
          <p:cNvPr id="26" name="Title 20">
            <a:extLst>
              <a:ext uri="{FF2B5EF4-FFF2-40B4-BE49-F238E27FC236}">
                <a16:creationId xmlns:a16="http://schemas.microsoft.com/office/drawing/2014/main" id="{A5B17090-EB99-7A66-535F-C01C424C78E9}"/>
              </a:ext>
            </a:extLst>
          </p:cNvPr>
          <p:cNvSpPr txBox="1">
            <a:spLocks/>
          </p:cNvSpPr>
          <p:nvPr/>
        </p:nvSpPr>
        <p:spPr>
          <a:xfrm>
            <a:off x="3391787" y="357843"/>
            <a:ext cx="9630389" cy="1001055"/>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3200" b="0" kern="1200" cap="none" spc="-49" baseline="0">
                <a:ln w="3175">
                  <a:noFill/>
                </a:ln>
                <a:solidFill>
                  <a:schemeClr val="bg1"/>
                </a:solidFill>
                <a:effectLst/>
                <a:latin typeface="+mj-lt"/>
                <a:ea typeface="+mn-ea"/>
                <a:cs typeface="Segoe UI" pitchFamily="34" charset="0"/>
              </a:defRPr>
            </a:lvl1pPr>
          </a:lstStyle>
          <a:p>
            <a:r>
              <a:rPr lang="en-IN" sz="3200" dirty="0">
                <a:solidFill>
                  <a:schemeClr val="tx1"/>
                </a:solidFill>
              </a:rPr>
              <a:t>Customizing SharePoint Pages</a:t>
            </a:r>
            <a:endParaRPr lang="en-IN" dirty="0">
              <a:solidFill>
                <a:schemeClr val="tx1"/>
              </a:solidFill>
            </a:endParaRPr>
          </a:p>
        </p:txBody>
      </p:sp>
    </p:spTree>
    <p:extLst>
      <p:ext uri="{BB962C8B-B14F-4D97-AF65-F5344CB8AC3E}">
        <p14:creationId xmlns:p14="http://schemas.microsoft.com/office/powerpoint/2010/main" val="1502623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7849-7A1D-9C20-074C-419D14118140}"/>
              </a:ext>
            </a:extLst>
          </p:cNvPr>
          <p:cNvSpPr>
            <a:spLocks noGrp="1"/>
          </p:cNvSpPr>
          <p:nvPr>
            <p:ph type="title"/>
          </p:nvPr>
        </p:nvSpPr>
        <p:spPr/>
        <p:txBody>
          <a:bodyPr/>
          <a:lstStyle/>
          <a:p>
            <a:r>
              <a:rPr lang="en-US" sz="3200" dirty="0"/>
              <a:t>Pages</a:t>
            </a:r>
          </a:p>
        </p:txBody>
      </p:sp>
      <p:sp>
        <p:nvSpPr>
          <p:cNvPr id="3" name="Text Placeholder 2">
            <a:extLst>
              <a:ext uri="{FF2B5EF4-FFF2-40B4-BE49-F238E27FC236}">
                <a16:creationId xmlns:a16="http://schemas.microsoft.com/office/drawing/2014/main" id="{3828F68D-4FD1-A003-F95E-4CDB82694C0D}"/>
              </a:ext>
            </a:extLst>
          </p:cNvPr>
          <p:cNvSpPr>
            <a:spLocks noGrp="1"/>
          </p:cNvSpPr>
          <p:nvPr>
            <p:ph type="body" sz="quarter" idx="10"/>
          </p:nvPr>
        </p:nvSpPr>
        <p:spPr>
          <a:xfrm>
            <a:off x="419100" y="1457326"/>
            <a:ext cx="11341100" cy="4059958"/>
          </a:xfrm>
        </p:spPr>
        <p:txBody>
          <a:bodyPr/>
          <a:lstStyle/>
          <a:p>
            <a:pPr marL="342900" indent="-342900" algn="just">
              <a:buFont typeface="Wingdings" panose="05000000000000000000" pitchFamily="2" charset="2"/>
              <a:buChar char="§"/>
            </a:pPr>
            <a:r>
              <a:rPr lang="fr-FR" sz="2400" dirty="0" err="1">
                <a:latin typeface="Calibri" panose="020F0502020204030204" pitchFamily="34" charset="0"/>
                <a:ea typeface="Calibri" panose="020F0502020204030204" pitchFamily="34" charset="0"/>
                <a:cs typeface="Calibri" panose="020F0502020204030204" pitchFamily="34" charset="0"/>
              </a:rPr>
              <a:t>Classic</a:t>
            </a:r>
            <a:r>
              <a:rPr lang="fr-FR" sz="2400" dirty="0">
                <a:latin typeface="Calibri" panose="020F0502020204030204" pitchFamily="34" charset="0"/>
                <a:ea typeface="Calibri" panose="020F0502020204030204" pitchFamily="34" charset="0"/>
                <a:cs typeface="Calibri" panose="020F0502020204030204" pitchFamily="34" charset="0"/>
              </a:rPr>
              <a:t> Pages (</a:t>
            </a:r>
            <a:r>
              <a:rPr lang="fr-FR" sz="2400" dirty="0" err="1">
                <a:latin typeface="Calibri" panose="020F0502020204030204" pitchFamily="34" charset="0"/>
                <a:ea typeface="Calibri" panose="020F0502020204030204" pitchFamily="34" charset="0"/>
                <a:cs typeface="Calibri" panose="020F0502020204030204" pitchFamily="34" charset="0"/>
              </a:rPr>
              <a:t>SitePages</a:t>
            </a:r>
            <a:r>
              <a:rPr lang="fr-FR" sz="2400" dirty="0">
                <a:latin typeface="Calibri" panose="020F0502020204030204" pitchFamily="34" charset="0"/>
                <a:ea typeface="Calibri" panose="020F0502020204030204" pitchFamily="34" charset="0"/>
                <a:cs typeface="Calibri" panose="020F0502020204030204" pitchFamily="34" charset="0"/>
              </a:rPr>
              <a:t> Lib)</a:t>
            </a:r>
          </a:p>
          <a:p>
            <a:pPr marL="685800" lvl="2" indent="-342900" algn="just">
              <a:buFont typeface="Wingdings" panose="05000000000000000000" pitchFamily="2" charset="2"/>
              <a:buChar char="§"/>
            </a:pPr>
            <a:r>
              <a:rPr lang="fr-FR" sz="1847" dirty="0">
                <a:latin typeface="Calibri" panose="020F0502020204030204" pitchFamily="34" charset="0"/>
                <a:ea typeface="Calibri" panose="020F0502020204030204" pitchFamily="34" charset="0"/>
                <a:cs typeface="Calibri" panose="020F0502020204030204" pitchFamily="34" charset="0"/>
              </a:rPr>
              <a:t>Wiki Page</a:t>
            </a:r>
          </a:p>
          <a:p>
            <a:pPr marL="685800" lvl="2" indent="-342900" algn="just">
              <a:buFont typeface="Wingdings" panose="05000000000000000000" pitchFamily="2" charset="2"/>
              <a:buChar char="§"/>
            </a:pPr>
            <a:r>
              <a:rPr lang="fr-FR" sz="1847" dirty="0">
                <a:latin typeface="Calibri" panose="020F0502020204030204" pitchFamily="34" charset="0"/>
                <a:ea typeface="Calibri" panose="020F0502020204030204" pitchFamily="34" charset="0"/>
                <a:cs typeface="Calibri" panose="020F0502020204030204" pitchFamily="34" charset="0"/>
              </a:rPr>
              <a:t>Web Part Pages</a:t>
            </a:r>
          </a:p>
          <a:p>
            <a:pPr marL="342900" indent="-342900" algn="just">
              <a:buFont typeface="Wingdings" panose="05000000000000000000" pitchFamily="2" charset="2"/>
              <a:buChar char="§"/>
            </a:pPr>
            <a:r>
              <a:rPr lang="fr-FR" sz="2400" dirty="0" err="1">
                <a:latin typeface="Calibri" panose="020F0502020204030204" pitchFamily="34" charset="0"/>
                <a:ea typeface="Calibri" panose="020F0502020204030204" pitchFamily="34" charset="0"/>
                <a:cs typeface="Calibri" panose="020F0502020204030204" pitchFamily="34" charset="0"/>
              </a:rPr>
              <a:t>Publishing</a:t>
            </a:r>
            <a:r>
              <a:rPr lang="fr-FR" sz="2400" dirty="0">
                <a:latin typeface="Calibri" panose="020F0502020204030204" pitchFamily="34" charset="0"/>
                <a:ea typeface="Calibri" panose="020F0502020204030204" pitchFamily="34" charset="0"/>
                <a:cs typeface="Calibri" panose="020F0502020204030204" pitchFamily="34" charset="0"/>
              </a:rPr>
              <a:t> Pages (Pages Lib)</a:t>
            </a:r>
          </a:p>
          <a:p>
            <a:pPr marL="685800" lvl="2" indent="-342900" algn="just">
              <a:buFont typeface="Wingdings" panose="05000000000000000000" pitchFamily="2" charset="2"/>
              <a:buChar char="§"/>
            </a:pPr>
            <a:r>
              <a:rPr lang="fr-FR" sz="1847" dirty="0">
                <a:latin typeface="Calibri" panose="020F0502020204030204" pitchFamily="34" charset="0"/>
                <a:ea typeface="Calibri" panose="020F0502020204030204" pitchFamily="34" charset="0"/>
                <a:cs typeface="Calibri" panose="020F0502020204030204" pitchFamily="34" charset="0"/>
              </a:rPr>
              <a:t>Page</a:t>
            </a:r>
          </a:p>
          <a:p>
            <a:pPr marL="685800" lvl="2" indent="-342900" algn="just">
              <a:buFont typeface="Wingdings" panose="05000000000000000000" pitchFamily="2" charset="2"/>
              <a:buChar char="§"/>
            </a:pPr>
            <a:r>
              <a:rPr lang="fr-FR" sz="1847" dirty="0">
                <a:latin typeface="Calibri" panose="020F0502020204030204" pitchFamily="34" charset="0"/>
                <a:ea typeface="Calibri" panose="020F0502020204030204" pitchFamily="34" charset="0"/>
                <a:cs typeface="Calibri" panose="020F0502020204030204" pitchFamily="34" charset="0"/>
              </a:rPr>
              <a:t>Article Page</a:t>
            </a:r>
          </a:p>
          <a:p>
            <a:pPr marL="685800" lvl="2" indent="-342900" algn="just">
              <a:buFont typeface="Wingdings" panose="05000000000000000000" pitchFamily="2" charset="2"/>
              <a:buChar char="§"/>
            </a:pPr>
            <a:r>
              <a:rPr lang="fr-FR" sz="1847" dirty="0" err="1">
                <a:latin typeface="Calibri" panose="020F0502020204030204" pitchFamily="34" charset="0"/>
                <a:ea typeface="Calibri" panose="020F0502020204030204" pitchFamily="34" charset="0"/>
                <a:cs typeface="Calibri" panose="020F0502020204030204" pitchFamily="34" charset="0"/>
              </a:rPr>
              <a:t>Welcome</a:t>
            </a:r>
            <a:r>
              <a:rPr lang="fr-FR" sz="1847" dirty="0">
                <a:latin typeface="Calibri" panose="020F0502020204030204" pitchFamily="34" charset="0"/>
                <a:ea typeface="Calibri" panose="020F0502020204030204" pitchFamily="34" charset="0"/>
                <a:cs typeface="Calibri" panose="020F0502020204030204" pitchFamily="34" charset="0"/>
              </a:rPr>
              <a:t> Page</a:t>
            </a:r>
          </a:p>
          <a:p>
            <a:pPr marL="685800" lvl="2" indent="-342900" algn="just">
              <a:buFont typeface="Wingdings" panose="05000000000000000000" pitchFamily="2" charset="2"/>
              <a:buChar char="§"/>
            </a:pPr>
            <a:r>
              <a:rPr lang="fr-FR" sz="1847" dirty="0" err="1">
                <a:latin typeface="Calibri" panose="020F0502020204030204" pitchFamily="34" charset="0"/>
                <a:ea typeface="Calibri" panose="020F0502020204030204" pitchFamily="34" charset="0"/>
                <a:cs typeface="Calibri" panose="020F0502020204030204" pitchFamily="34" charset="0"/>
              </a:rPr>
              <a:t>Error</a:t>
            </a:r>
            <a:r>
              <a:rPr lang="fr-FR" sz="1847" dirty="0">
                <a:latin typeface="Calibri" panose="020F0502020204030204" pitchFamily="34" charset="0"/>
                <a:ea typeface="Calibri" panose="020F0502020204030204" pitchFamily="34" charset="0"/>
                <a:cs typeface="Calibri" panose="020F0502020204030204" pitchFamily="34" charset="0"/>
              </a:rPr>
              <a:t> Page</a:t>
            </a:r>
          </a:p>
          <a:p>
            <a:pPr marL="342900" indent="-342900" algn="just">
              <a:buFont typeface="Wingdings" panose="05000000000000000000" pitchFamily="2" charset="2"/>
              <a:buChar char="§"/>
            </a:pPr>
            <a:r>
              <a:rPr lang="fr-FR" sz="2400" dirty="0">
                <a:latin typeface="Calibri" panose="020F0502020204030204" pitchFamily="34" charset="0"/>
                <a:ea typeface="Calibri" panose="020F0502020204030204" pitchFamily="34" charset="0"/>
                <a:cs typeface="Calibri" panose="020F0502020204030204" pitchFamily="34" charset="0"/>
              </a:rPr>
              <a:t>Modern Pages (</a:t>
            </a:r>
            <a:r>
              <a:rPr lang="fr-FR" sz="2400" dirty="0" err="1">
                <a:latin typeface="Calibri" panose="020F0502020204030204" pitchFamily="34" charset="0"/>
                <a:ea typeface="Calibri" panose="020F0502020204030204" pitchFamily="34" charset="0"/>
                <a:cs typeface="Calibri" panose="020F0502020204030204" pitchFamily="34" charset="0"/>
              </a:rPr>
              <a:t>SitePages</a:t>
            </a:r>
            <a:r>
              <a:rPr lang="fr-FR" sz="2400" dirty="0">
                <a:latin typeface="Calibri" panose="020F0502020204030204" pitchFamily="34" charset="0"/>
                <a:ea typeface="Calibri" panose="020F0502020204030204" pitchFamily="34" charset="0"/>
                <a:cs typeface="Calibri" panose="020F0502020204030204" pitchFamily="34" charset="0"/>
              </a:rPr>
              <a:t> Lib)</a:t>
            </a:r>
          </a:p>
          <a:p>
            <a:pPr marL="685800" lvl="2" indent="-342900" algn="just">
              <a:buFont typeface="Wingdings" panose="05000000000000000000" pitchFamily="2" charset="2"/>
              <a:buChar char="§"/>
            </a:pPr>
            <a:r>
              <a:rPr lang="fr-FR" sz="1847" dirty="0">
                <a:latin typeface="Calibri" panose="020F0502020204030204" pitchFamily="34" charset="0"/>
                <a:ea typeface="Calibri" panose="020F0502020204030204" pitchFamily="34" charset="0"/>
                <a:cs typeface="Calibri" panose="020F0502020204030204" pitchFamily="34" charset="0"/>
              </a:rPr>
              <a:t>Site Page</a:t>
            </a:r>
            <a:endParaRPr lang="en-IN" sz="1847"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07565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798D-C107-46A4-F690-5DC74008C2A1}"/>
              </a:ext>
            </a:extLst>
          </p:cNvPr>
          <p:cNvSpPr>
            <a:spLocks noGrp="1"/>
          </p:cNvSpPr>
          <p:nvPr>
            <p:ph type="title"/>
          </p:nvPr>
        </p:nvSpPr>
        <p:spPr/>
        <p:txBody>
          <a:bodyPr/>
          <a:lstStyle/>
          <a:p>
            <a:r>
              <a:rPr lang="en-US" sz="3200" dirty="0"/>
              <a:t>Page Layouts for Publishing Pages</a:t>
            </a:r>
          </a:p>
        </p:txBody>
      </p:sp>
      <p:sp>
        <p:nvSpPr>
          <p:cNvPr id="3" name="Text Placeholder 2">
            <a:extLst>
              <a:ext uri="{FF2B5EF4-FFF2-40B4-BE49-F238E27FC236}">
                <a16:creationId xmlns:a16="http://schemas.microsoft.com/office/drawing/2014/main" id="{01C14C1C-D8FE-F5E0-CBF7-7714DEF3102C}"/>
              </a:ext>
            </a:extLst>
          </p:cNvPr>
          <p:cNvSpPr>
            <a:spLocks noGrp="1"/>
          </p:cNvSpPr>
          <p:nvPr>
            <p:ph type="body" sz="quarter" idx="10"/>
          </p:nvPr>
        </p:nvSpPr>
        <p:spPr>
          <a:xfrm>
            <a:off x="1098506" y="1457326"/>
            <a:ext cx="10661693" cy="3619965"/>
          </a:xfrm>
        </p:spPr>
        <p:txBody>
          <a:bodyPr/>
          <a:lstStyle/>
          <a:p>
            <a:pPr marL="342900" indent="-342900">
              <a:buFont typeface="Wingdings" panose="05000000000000000000" pitchFamily="2" charset="2"/>
              <a:buChar char="§"/>
            </a:pPr>
            <a:r>
              <a:rPr lang="en-IN" dirty="0"/>
              <a:t>Article Page</a:t>
            </a:r>
          </a:p>
          <a:p>
            <a:pPr marL="342900" indent="-342900">
              <a:buFont typeface="Wingdings" panose="05000000000000000000" pitchFamily="2" charset="2"/>
              <a:buChar char="§"/>
            </a:pPr>
            <a:r>
              <a:rPr lang="en-IN" dirty="0" err="1"/>
              <a:t>Catalog</a:t>
            </a:r>
            <a:r>
              <a:rPr lang="en-IN" dirty="0"/>
              <a:t> Item reuse</a:t>
            </a:r>
          </a:p>
          <a:p>
            <a:pPr marL="342900" indent="-342900">
              <a:buFont typeface="Wingdings" panose="05000000000000000000" pitchFamily="2" charset="2"/>
              <a:buChar char="§"/>
            </a:pPr>
            <a:r>
              <a:rPr lang="en-IN" dirty="0"/>
              <a:t>Enterprise wiki page</a:t>
            </a:r>
          </a:p>
          <a:p>
            <a:pPr marL="342900" indent="-342900">
              <a:buFont typeface="Wingdings" panose="05000000000000000000" pitchFamily="2" charset="2"/>
              <a:buChar char="§"/>
            </a:pPr>
            <a:r>
              <a:rPr lang="en-IN" dirty="0"/>
              <a:t>Error Page</a:t>
            </a:r>
          </a:p>
          <a:p>
            <a:pPr marL="342900" indent="-342900">
              <a:buFont typeface="Wingdings" panose="05000000000000000000" pitchFamily="2" charset="2"/>
              <a:buChar char="§"/>
            </a:pPr>
            <a:r>
              <a:rPr lang="en-IN" dirty="0"/>
              <a:t>Project Page</a:t>
            </a:r>
          </a:p>
          <a:p>
            <a:pPr marL="342900" indent="-342900">
              <a:buFont typeface="Wingdings" panose="05000000000000000000" pitchFamily="2" charset="2"/>
              <a:buChar char="§"/>
            </a:pPr>
            <a:r>
              <a:rPr lang="en-IN" dirty="0"/>
              <a:t>Redirect Page</a:t>
            </a:r>
          </a:p>
          <a:p>
            <a:pPr marL="342900" indent="-342900">
              <a:buFont typeface="Wingdings" panose="05000000000000000000" pitchFamily="2" charset="2"/>
              <a:buChar char="§"/>
            </a:pPr>
            <a:r>
              <a:rPr lang="en-IN" dirty="0"/>
              <a:t>Welcome Page</a:t>
            </a:r>
          </a:p>
          <a:p>
            <a:pPr marL="342900" indent="-342900">
              <a:buFont typeface="Wingdings" panose="05000000000000000000" pitchFamily="2" charset="2"/>
              <a:buChar char="§"/>
            </a:pPr>
            <a:r>
              <a:rPr lang="en-IN" dirty="0"/>
              <a:t>Custom Page Layouts</a:t>
            </a:r>
          </a:p>
        </p:txBody>
      </p:sp>
    </p:spTree>
    <p:extLst>
      <p:ext uri="{BB962C8B-B14F-4D97-AF65-F5344CB8AC3E}">
        <p14:creationId xmlns:p14="http://schemas.microsoft.com/office/powerpoint/2010/main" val="42799190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4119-762E-BEF2-8F4B-73E7EE615455}"/>
              </a:ext>
            </a:extLst>
          </p:cNvPr>
          <p:cNvSpPr>
            <a:spLocks noGrp="1"/>
          </p:cNvSpPr>
          <p:nvPr>
            <p:ph type="title"/>
          </p:nvPr>
        </p:nvSpPr>
        <p:spPr/>
        <p:txBody>
          <a:bodyPr/>
          <a:lstStyle/>
          <a:p>
            <a:r>
              <a:rPr lang="en-IN" dirty="0"/>
              <a:t>Custom Page Layout</a:t>
            </a:r>
          </a:p>
        </p:txBody>
      </p:sp>
      <p:sp>
        <p:nvSpPr>
          <p:cNvPr id="3" name="Text Placeholder 2">
            <a:extLst>
              <a:ext uri="{FF2B5EF4-FFF2-40B4-BE49-F238E27FC236}">
                <a16:creationId xmlns:a16="http://schemas.microsoft.com/office/drawing/2014/main" id="{F6EDF3C3-6ACE-E8BC-A57F-36A9F95DDD76}"/>
              </a:ext>
            </a:extLst>
          </p:cNvPr>
          <p:cNvSpPr>
            <a:spLocks noGrp="1"/>
          </p:cNvSpPr>
          <p:nvPr>
            <p:ph type="body" sz="quarter" idx="10"/>
          </p:nvPr>
        </p:nvSpPr>
        <p:spPr>
          <a:xfrm>
            <a:off x="418643" y="1526582"/>
            <a:ext cx="6582591" cy="908839"/>
          </a:xfrm>
        </p:spPr>
        <p:txBody>
          <a:bodyPr/>
          <a:lstStyle/>
          <a:p>
            <a:pPr marL="342900" indent="-342900">
              <a:buFont typeface="Wingdings" panose="05000000000000000000" pitchFamily="2" charset="2"/>
              <a:buChar char="§"/>
            </a:pPr>
            <a:r>
              <a:rPr lang="en-IN" dirty="0"/>
              <a:t>Create Custom Page Layout for Publishing Portal</a:t>
            </a:r>
          </a:p>
        </p:txBody>
      </p:sp>
      <p:pic>
        <p:nvPicPr>
          <p:cNvPr id="4" name="Picture 3">
            <a:extLst>
              <a:ext uri="{FF2B5EF4-FFF2-40B4-BE49-F238E27FC236}">
                <a16:creationId xmlns:a16="http://schemas.microsoft.com/office/drawing/2014/main" id="{0CC628FE-23D9-D914-123B-3CC39D9BEE2E}"/>
              </a:ext>
            </a:extLst>
          </p:cNvPr>
          <p:cNvPicPr>
            <a:picLocks noChangeAspect="1"/>
          </p:cNvPicPr>
          <p:nvPr/>
        </p:nvPicPr>
        <p:blipFill>
          <a:blip r:embed="rId2"/>
          <a:stretch>
            <a:fillRect/>
          </a:stretch>
        </p:blipFill>
        <p:spPr>
          <a:xfrm>
            <a:off x="8237929" y="1799959"/>
            <a:ext cx="4124325" cy="2699385"/>
          </a:xfrm>
          <a:prstGeom prst="rect">
            <a:avLst/>
          </a:prstGeom>
          <a:effectLst>
            <a:outerShdw blurRad="63500" sx="102000" sy="102000" algn="ctr" rotWithShape="0">
              <a:prstClr val="black">
                <a:alpha val="40000"/>
              </a:prstClr>
            </a:outerShdw>
          </a:effectLst>
        </p:spPr>
      </p:pic>
      <p:pic>
        <p:nvPicPr>
          <p:cNvPr id="5" name="Picture 4" descr="A screenshot of a computer&#10;&#10;Description automatically generated">
            <a:extLst>
              <a:ext uri="{FF2B5EF4-FFF2-40B4-BE49-F238E27FC236}">
                <a16:creationId xmlns:a16="http://schemas.microsoft.com/office/drawing/2014/main" id="{46EBBA45-C386-894A-AFB2-C2E44E106AA8}"/>
              </a:ext>
            </a:extLst>
          </p:cNvPr>
          <p:cNvPicPr>
            <a:picLocks noChangeAspect="1"/>
          </p:cNvPicPr>
          <p:nvPr/>
        </p:nvPicPr>
        <p:blipFill>
          <a:blip r:embed="rId3"/>
          <a:stretch>
            <a:fillRect/>
          </a:stretch>
        </p:blipFill>
        <p:spPr>
          <a:xfrm>
            <a:off x="6700837" y="4294731"/>
            <a:ext cx="4733925" cy="242252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575B2D4C-8244-8EE1-243E-7C3F39F7629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3863" y="3149651"/>
            <a:ext cx="3638550" cy="3185795"/>
          </a:xfrm>
          <a:prstGeom prst="rect">
            <a:avLst/>
          </a:prstGeom>
          <a:noFill/>
          <a:ln>
            <a:noFill/>
          </a:ln>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51D17DE-03B8-F082-47D9-E34FC0823C14}"/>
              </a:ext>
            </a:extLst>
          </p:cNvPr>
          <p:cNvPicPr>
            <a:picLocks noChangeAspect="1"/>
          </p:cNvPicPr>
          <p:nvPr/>
        </p:nvPicPr>
        <p:blipFill>
          <a:blip r:embed="rId5"/>
          <a:stretch>
            <a:fillRect/>
          </a:stretch>
        </p:blipFill>
        <p:spPr>
          <a:xfrm>
            <a:off x="2689587" y="4615655"/>
            <a:ext cx="3267075" cy="208597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80517DBF-2007-FBEC-A2C0-351DC3B2C8D9}"/>
              </a:ext>
            </a:extLst>
          </p:cNvPr>
          <p:cNvPicPr>
            <a:picLocks noChangeAspect="1"/>
          </p:cNvPicPr>
          <p:nvPr/>
        </p:nvPicPr>
        <p:blipFill>
          <a:blip r:embed="rId6"/>
          <a:stretch>
            <a:fillRect/>
          </a:stretch>
        </p:blipFill>
        <p:spPr>
          <a:xfrm>
            <a:off x="761458" y="3261883"/>
            <a:ext cx="2590800" cy="33769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390632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3323</TotalTime>
  <Words>183</Words>
  <Application>Microsoft Office PowerPoint</Application>
  <PresentationFormat>Widescreen</PresentationFormat>
  <Paragraphs>38</Paragraphs>
  <Slides>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Consolas</vt:lpstr>
      <vt:lpstr>Segoe UI</vt:lpstr>
      <vt:lpstr>Segoe UI Light</vt:lpstr>
      <vt:lpstr>Segoe UI Semibold</vt:lpstr>
      <vt:lpstr>Wingdings</vt:lpstr>
      <vt:lpstr>Microsoft Power Platform Template</vt:lpstr>
      <vt:lpstr>Module 6:Customizing SharePoint Pages</vt:lpstr>
      <vt:lpstr>Module 6</vt:lpstr>
      <vt:lpstr>Pages</vt:lpstr>
      <vt:lpstr>Page Layouts for Publishing Pages</vt:lpstr>
      <vt:lpstr>Custom Page Layout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 Platform</dc:title>
  <dc:creator>Jenkins NS</dc:creator>
  <cp:lastModifiedBy>Jenkins NS</cp:lastModifiedBy>
  <cp:revision>15</cp:revision>
  <dcterms:created xsi:type="dcterms:W3CDTF">2020-04-30T00:33:59Z</dcterms:created>
  <dcterms:modified xsi:type="dcterms:W3CDTF">2024-04-18T04:01:04Z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0x0101000358DD63460F6D46982CDFCFF3E015F7</vt:lpwstr>
  </property>
</Properties>
</file>